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338" r:id="rId2"/>
    <p:sldId id="376" r:id="rId3"/>
    <p:sldId id="391" r:id="rId4"/>
    <p:sldId id="369" r:id="rId5"/>
    <p:sldId id="392" r:id="rId6"/>
  </p:sldIdLst>
  <p:sldSz cx="9144000" cy="6858000" type="screen4x3"/>
  <p:notesSz cx="6797675" cy="9928225"/>
  <p:defaultTextStyle>
    <a:defPPr>
      <a:defRPr lang="nl-NL"/>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02E"/>
    <a:srgbClr val="4D4D4D"/>
    <a:srgbClr val="FF1D3B"/>
    <a:srgbClr val="F6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58" autoAdjust="0"/>
  </p:normalViewPr>
  <p:slideViewPr>
    <p:cSldViewPr snapToGrid="0" snapToObjects="1">
      <p:cViewPr varScale="1">
        <p:scale>
          <a:sx n="127" d="100"/>
          <a:sy n="127" d="100"/>
        </p:scale>
        <p:origin x="116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AD148E7-8140-4A82-81E9-FF9AF13284BE}" type="datetimeFigureOut">
              <a:rPr lang="nl-NL" smtClean="0"/>
              <a:t>14-5-2018</a:t>
            </a:fld>
            <a:endParaRPr lang="nl-NL"/>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1F07021-5E74-47FF-8AD2-50AA810702FF}" type="slidenum">
              <a:rPr lang="nl-NL" smtClean="0"/>
              <a:t>‹nr.›</a:t>
            </a:fld>
            <a:endParaRPr lang="nl-NL"/>
          </a:p>
        </p:txBody>
      </p:sp>
    </p:spTree>
    <p:extLst>
      <p:ext uri="{BB962C8B-B14F-4D97-AF65-F5344CB8AC3E}">
        <p14:creationId xmlns:p14="http://schemas.microsoft.com/office/powerpoint/2010/main" val="842695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pPr>
              <a:defRPr/>
            </a:pPr>
            <a:fld id="{28EA1D34-77D0-44D2-8432-2A865FCD6C37}" type="datetimeFigureOut">
              <a:rPr lang="nl-NL"/>
              <a:pPr>
                <a:defRPr/>
              </a:pPr>
              <a:t>14-5-2018</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noProof="0" smtClean="0"/>
              <a:t>Klik om de tekststijl van het model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pPr>
              <a:defRPr/>
            </a:pPr>
            <a:fld id="{6DC14E7F-B943-42E8-895E-B3B7240FA29E}" type="slidenum">
              <a:rPr lang="nl-NL"/>
              <a:pPr>
                <a:defRPr/>
              </a:pPr>
              <a:t>‹nr.›</a:t>
            </a:fld>
            <a:endParaRPr lang="nl-NL"/>
          </a:p>
        </p:txBody>
      </p:sp>
    </p:spTree>
    <p:extLst>
      <p:ext uri="{BB962C8B-B14F-4D97-AF65-F5344CB8AC3E}">
        <p14:creationId xmlns:p14="http://schemas.microsoft.com/office/powerpoint/2010/main" val="16845483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a:t>
            </a:r>
            <a:r>
              <a:rPr lang="nl-NL" dirty="0" err="1" smtClean="0"/>
              <a:t>world</a:t>
            </a:r>
            <a:r>
              <a:rPr lang="nl-NL" dirty="0" smtClean="0"/>
              <a:t> is </a:t>
            </a:r>
            <a:r>
              <a:rPr lang="nl-NL" dirty="0" err="1" smtClean="0"/>
              <a:t>changing</a:t>
            </a:r>
            <a:r>
              <a:rPr lang="nl-NL" dirty="0" smtClean="0"/>
              <a:t> – get ready voor the </a:t>
            </a:r>
            <a:r>
              <a:rPr lang="nl-NL" dirty="0" err="1" smtClean="0"/>
              <a:t>future</a:t>
            </a:r>
            <a:r>
              <a:rPr lang="nl-NL" dirty="0" smtClean="0"/>
              <a:t>. Maar hoe veranderd die nu</a:t>
            </a:r>
          </a:p>
          <a:p>
            <a:r>
              <a:rPr lang="nl-NL" dirty="0" smtClean="0"/>
              <a:t>Hiervoor heb ik een </a:t>
            </a:r>
            <a:r>
              <a:rPr lang="nl-NL" dirty="0" err="1" smtClean="0"/>
              <a:t>filmje</a:t>
            </a:r>
            <a:r>
              <a:rPr lang="nl-NL" dirty="0" smtClean="0"/>
              <a:t> van  </a:t>
            </a:r>
            <a:r>
              <a:rPr lang="nl-NL" dirty="0" err="1" smtClean="0"/>
              <a:t>Adjied</a:t>
            </a:r>
            <a:r>
              <a:rPr lang="nl-NL" dirty="0" smtClean="0"/>
              <a:t> </a:t>
            </a:r>
            <a:r>
              <a:rPr lang="nl-NL" dirty="0" err="1" smtClean="0"/>
              <a:t>Bakas</a:t>
            </a:r>
            <a:endParaRPr lang="nl-NL" dirty="0" smtClean="0"/>
          </a:p>
          <a:p>
            <a:r>
              <a:rPr lang="nl-NL" dirty="0" smtClean="0"/>
              <a:t>over de te verwachtte trends voor 2017</a:t>
            </a:r>
          </a:p>
          <a:p>
            <a:endParaRPr lang="nl-NL" dirty="0"/>
          </a:p>
          <a:p>
            <a:r>
              <a:rPr lang="nl-NL" dirty="0" smtClean="0"/>
              <a:t>Start film trends 2017</a:t>
            </a:r>
          </a:p>
          <a:p>
            <a:endParaRPr lang="nl-NL" dirty="0"/>
          </a:p>
          <a:p>
            <a:r>
              <a:rPr lang="nl-NL" dirty="0" smtClean="0"/>
              <a:t>Met welke trends krijgen wij nu te maken en wat wordt de trend voor Smelt – waar gaan wij naar toe wat het mag duidelijk zijn dat recruitment en trainingen niet meer op dezelfde manier gebeurd als nu.</a:t>
            </a:r>
          </a:p>
          <a:p>
            <a:endParaRPr lang="nl-NL" dirty="0"/>
          </a:p>
          <a:p>
            <a:r>
              <a:rPr lang="nl-NL" dirty="0" smtClean="0"/>
              <a:t>Om bestaansrecht te houden moet je meegaan en veranderen anders mis je de boot (kijk naar Nokia die de opkomst van Smartphones volledig heeft gemist)</a:t>
            </a:r>
          </a:p>
          <a:p>
            <a:endParaRPr lang="nl-NL" dirty="0" smtClean="0"/>
          </a:p>
          <a:p>
            <a:r>
              <a:rPr lang="nl-NL" dirty="0" smtClean="0"/>
              <a:t>Misschien hebben jullie er al iets over gehoord maar in 2017 willen wij het Smelt Career Center gaan introduceren</a:t>
            </a:r>
          </a:p>
          <a:p>
            <a:endParaRPr lang="nl-NL" dirty="0"/>
          </a:p>
          <a:p>
            <a:r>
              <a:rPr lang="nl-NL" dirty="0" smtClean="0"/>
              <a:t>Klik naar volgende slide</a:t>
            </a:r>
          </a:p>
        </p:txBody>
      </p:sp>
      <p:sp>
        <p:nvSpPr>
          <p:cNvPr id="4" name="Tijdelijke aanduiding voor dianummer 3"/>
          <p:cNvSpPr>
            <a:spLocks noGrp="1"/>
          </p:cNvSpPr>
          <p:nvPr>
            <p:ph type="sldNum" sz="quarter" idx="10"/>
          </p:nvPr>
        </p:nvSpPr>
        <p:spPr/>
        <p:txBody>
          <a:bodyPr/>
          <a:lstStyle/>
          <a:p>
            <a:pPr>
              <a:defRPr/>
            </a:pPr>
            <a:fld id="{6DC14E7F-B943-42E8-895E-B3B7240FA29E}" type="slidenum">
              <a:rPr lang="nl-NL" smtClean="0"/>
              <a:pPr>
                <a:defRPr/>
              </a:pPr>
              <a:t>1</a:t>
            </a:fld>
            <a:endParaRPr lang="nl-NL"/>
          </a:p>
        </p:txBody>
      </p:sp>
    </p:spTree>
    <p:extLst>
      <p:ext uri="{BB962C8B-B14F-4D97-AF65-F5344CB8AC3E}">
        <p14:creationId xmlns:p14="http://schemas.microsoft.com/office/powerpoint/2010/main" val="119617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de missie van het Smelt Career Center.</a:t>
            </a:r>
          </a:p>
          <a:p>
            <a:endParaRPr lang="nl-NL" dirty="0"/>
          </a:p>
          <a:p>
            <a:r>
              <a:rPr lang="nl-NL" dirty="0" smtClean="0"/>
              <a:t>Op deze manier leren voelen medewerkers zich echt verbonden met ons</a:t>
            </a:r>
          </a:p>
          <a:p>
            <a:r>
              <a:rPr lang="nl-NL" dirty="0" smtClean="0"/>
              <a:t>Ze blijven bij ons, wij ontwikkelen ze en volgen ze</a:t>
            </a:r>
          </a:p>
          <a:p>
            <a:r>
              <a:rPr lang="nl-NL" dirty="0"/>
              <a:t> </a:t>
            </a:r>
            <a:r>
              <a:rPr lang="nl-NL" dirty="0" smtClean="0"/>
              <a:t>kennen de kandidaten daardoor door en door en weten welk karakter ze hebben.</a:t>
            </a:r>
          </a:p>
          <a:p>
            <a:endParaRPr lang="nl-NL" dirty="0"/>
          </a:p>
          <a:p>
            <a:r>
              <a:rPr lang="nl-NL" dirty="0" smtClean="0"/>
              <a:t>Om het </a:t>
            </a:r>
            <a:r>
              <a:rPr lang="nl-NL" dirty="0" err="1" smtClean="0"/>
              <a:t>scc</a:t>
            </a:r>
            <a:r>
              <a:rPr lang="nl-NL" dirty="0" smtClean="0"/>
              <a:t> goed in de markt te zetten moet het natuurlijk voldoen en een antwoord zijn op de trends in de markten waar we zelf mee te maken hebben. Dit zijn recruitment en L&amp;D. </a:t>
            </a:r>
          </a:p>
          <a:p>
            <a:endParaRPr lang="nl-NL" dirty="0"/>
          </a:p>
          <a:p>
            <a:r>
              <a:rPr lang="nl-NL" dirty="0" smtClean="0"/>
              <a:t>Over de trends binnen de zorg heb ik aan het einde van mijn verhaal nog een filmpje (deze is al 5 jaar oud maar eigenlijk daardoor steeds dichterbij)</a:t>
            </a:r>
          </a:p>
          <a:p>
            <a:endParaRPr lang="nl-NL" dirty="0"/>
          </a:p>
          <a:p>
            <a:r>
              <a:rPr lang="nl-NL" dirty="0" smtClean="0"/>
              <a:t>Klik naar volgende</a:t>
            </a:r>
          </a:p>
          <a:p>
            <a:endParaRPr lang="nl-NL" dirty="0"/>
          </a:p>
        </p:txBody>
      </p:sp>
      <p:sp>
        <p:nvSpPr>
          <p:cNvPr id="4" name="Tijdelijke aanduiding voor dianummer 3"/>
          <p:cNvSpPr>
            <a:spLocks noGrp="1"/>
          </p:cNvSpPr>
          <p:nvPr>
            <p:ph type="sldNum" sz="quarter" idx="10"/>
          </p:nvPr>
        </p:nvSpPr>
        <p:spPr/>
        <p:txBody>
          <a:bodyPr/>
          <a:lstStyle/>
          <a:p>
            <a:pPr>
              <a:defRPr/>
            </a:pPr>
            <a:fld id="{6DC14E7F-B943-42E8-895E-B3B7240FA29E}" type="slidenum">
              <a:rPr lang="nl-NL" smtClean="0"/>
              <a:pPr>
                <a:defRPr/>
              </a:pPr>
              <a:t>4</a:t>
            </a:fld>
            <a:endParaRPr lang="nl-NL"/>
          </a:p>
        </p:txBody>
      </p:sp>
    </p:spTree>
    <p:extLst>
      <p:ext uri="{BB962C8B-B14F-4D97-AF65-F5344CB8AC3E}">
        <p14:creationId xmlns:p14="http://schemas.microsoft.com/office/powerpoint/2010/main" val="65465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is de missie van het Smelt Career Center.</a:t>
            </a:r>
          </a:p>
          <a:p>
            <a:endParaRPr lang="nl-NL" dirty="0"/>
          </a:p>
          <a:p>
            <a:r>
              <a:rPr lang="nl-NL" dirty="0" smtClean="0"/>
              <a:t>Op deze manier leren voelen medewerkers zich echt verbonden met ons</a:t>
            </a:r>
          </a:p>
          <a:p>
            <a:r>
              <a:rPr lang="nl-NL" dirty="0" smtClean="0"/>
              <a:t>Ze blijven bij ons, wij ontwikkelen ze en volgen ze</a:t>
            </a:r>
          </a:p>
          <a:p>
            <a:r>
              <a:rPr lang="nl-NL" dirty="0"/>
              <a:t> </a:t>
            </a:r>
            <a:r>
              <a:rPr lang="nl-NL" dirty="0" smtClean="0"/>
              <a:t>kennen de kandidaten daardoor door en door en weten welk karakter ze hebben.</a:t>
            </a:r>
          </a:p>
          <a:p>
            <a:endParaRPr lang="nl-NL" dirty="0"/>
          </a:p>
          <a:p>
            <a:r>
              <a:rPr lang="nl-NL" dirty="0" smtClean="0"/>
              <a:t>Om het </a:t>
            </a:r>
            <a:r>
              <a:rPr lang="nl-NL" dirty="0" err="1" smtClean="0"/>
              <a:t>scc</a:t>
            </a:r>
            <a:r>
              <a:rPr lang="nl-NL" dirty="0" smtClean="0"/>
              <a:t> goed in de markt te zetten moet het natuurlijk voldoen en een antwoord zijn op de trends in de markten waar we zelf mee te maken hebben. Dit zijn recruitment en L&amp;D. </a:t>
            </a:r>
          </a:p>
          <a:p>
            <a:endParaRPr lang="nl-NL" dirty="0"/>
          </a:p>
          <a:p>
            <a:r>
              <a:rPr lang="nl-NL" dirty="0" smtClean="0"/>
              <a:t>Over de trends binnen de zorg heb ik aan het einde van mijn verhaal nog een filmpje (deze is al 5 jaar oud maar eigenlijk daardoor steeds dichterbij)</a:t>
            </a:r>
          </a:p>
          <a:p>
            <a:endParaRPr lang="nl-NL" dirty="0"/>
          </a:p>
          <a:p>
            <a:r>
              <a:rPr lang="nl-NL" dirty="0" smtClean="0"/>
              <a:t>Klik naar volgende</a:t>
            </a:r>
          </a:p>
          <a:p>
            <a:endParaRPr lang="nl-NL" dirty="0"/>
          </a:p>
        </p:txBody>
      </p:sp>
      <p:sp>
        <p:nvSpPr>
          <p:cNvPr id="4" name="Tijdelijke aanduiding voor dianummer 3"/>
          <p:cNvSpPr>
            <a:spLocks noGrp="1"/>
          </p:cNvSpPr>
          <p:nvPr>
            <p:ph type="sldNum" sz="quarter" idx="10"/>
          </p:nvPr>
        </p:nvSpPr>
        <p:spPr/>
        <p:txBody>
          <a:bodyPr/>
          <a:lstStyle/>
          <a:p>
            <a:pPr>
              <a:defRPr/>
            </a:pPr>
            <a:fld id="{6DC14E7F-B943-42E8-895E-B3B7240FA29E}" type="slidenum">
              <a:rPr lang="nl-NL" smtClean="0"/>
              <a:pPr>
                <a:defRPr/>
              </a:pPr>
              <a:t>5</a:t>
            </a:fld>
            <a:endParaRPr lang="nl-NL"/>
          </a:p>
        </p:txBody>
      </p:sp>
    </p:spTree>
    <p:extLst>
      <p:ext uri="{BB962C8B-B14F-4D97-AF65-F5344CB8AC3E}">
        <p14:creationId xmlns:p14="http://schemas.microsoft.com/office/powerpoint/2010/main" val="2561054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93932C0E-05EE-4B94-97AC-20FA1A0E54DC}" type="datetimeFigureOut">
              <a:rPr lang="nl-NL"/>
              <a:pPr>
                <a:defRPr/>
              </a:pPr>
              <a:t>14-5-2018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42E3A74-33AD-48CC-BE56-1D34BA99FAF7}"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EE1B5683-1EED-4A20-8F28-59D64CD20D14}" type="datetimeFigureOut">
              <a:rPr lang="nl-NL"/>
              <a:pPr>
                <a:defRPr/>
              </a:pPr>
              <a:t>14-5-2018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A560477-2E56-4830-B96C-978582CA421F}"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96051F66-FEA3-4440-8057-025EDDC0BBF6}" type="datetimeFigureOut">
              <a:rPr lang="nl-NL"/>
              <a:pPr>
                <a:defRPr/>
              </a:pPr>
              <a:t>14-5-2018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478B169-1BEB-4A4E-A437-26847E8E48CD}"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AECB8065-BBBF-4837-81C6-F15404E1C86B}" type="datetimeFigureOut">
              <a:rPr lang="nl-NL"/>
              <a:pPr>
                <a:defRPr/>
              </a:pPr>
              <a:t>14-5-2018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F17621C-7120-49FB-9A30-67B7CB693281}"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6C8E97EC-9DF5-4345-8F39-8F0F53746A6A}" type="datetimeFigureOut">
              <a:rPr lang="nl-NL"/>
              <a:pPr>
                <a:defRPr/>
              </a:pPr>
              <a:t>14-5-2018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2CE4BA0-5769-40EF-9345-C545D9402FE6}"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48A5E9AC-3D86-4223-A571-D44040AF23B2}" type="datetimeFigureOut">
              <a:rPr lang="nl-NL"/>
              <a:pPr>
                <a:defRPr/>
              </a:pPr>
              <a:t>14-5-2018</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C06E0830-D60A-4C0D-8D37-A794C071BDF0}"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AC5651AE-4607-40E2-84C1-8D7C1B62D9F5}" type="datetimeFigureOut">
              <a:rPr lang="nl-NL"/>
              <a:pPr>
                <a:defRPr/>
              </a:pPr>
              <a:t>14-5-2018</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4057F72C-8A7D-45CD-A2DD-E29BE7638281}"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29E96962-8D44-4217-81CE-DCDDAB373C21}" type="datetimeFigureOut">
              <a:rPr lang="nl-NL"/>
              <a:pPr>
                <a:defRPr/>
              </a:pPr>
              <a:t>14-5-2018</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7CE81F3A-907F-462E-B130-ED4C64B435E4}"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B3D0D3B4-6CD2-447E-8BAC-B4B6BBB91910}" type="datetimeFigureOut">
              <a:rPr lang="nl-NL"/>
              <a:pPr>
                <a:defRPr/>
              </a:pPr>
              <a:t>14-5-2018</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2ACDCEB9-3F1B-4BEA-800C-EFA8D92E839E}"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F9F61B77-3D39-4E3F-BAAC-C0455800B779}" type="datetimeFigureOut">
              <a:rPr lang="nl-NL"/>
              <a:pPr>
                <a:defRPr/>
              </a:pPr>
              <a:t>14-5-2018</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DB8BF91F-80D9-4514-A268-9F80AD2BE46D}"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8EEE361D-1DD3-49CC-9BA1-9A08E3F15049}" type="datetimeFigureOut">
              <a:rPr lang="nl-NL"/>
              <a:pPr>
                <a:defRPr/>
              </a:pPr>
              <a:t>14-5-2018</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1A9D9E3-A767-4A1B-8DEC-EF50AF37248E}"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Titelstijl van model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600BAE9-4E05-4625-98F9-991DFE689141}" type="datetimeFigureOut">
              <a:rPr lang="nl-NL"/>
              <a:pPr>
                <a:defRPr/>
              </a:pPr>
              <a:t>14-5-2018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62BECE5-7CF7-494F-AF57-5CD2979834C2}" type="slidenum">
              <a:rPr lang="nl-NL"/>
              <a:pPr>
                <a:defRPr/>
              </a:pPr>
              <a:t>‹nr.›</a:t>
            </a:fld>
            <a:endParaRPr lang="nl-NL"/>
          </a:p>
        </p:txBody>
      </p:sp>
      <p:pic>
        <p:nvPicPr>
          <p:cNvPr id="1031" name="Afbeelding 6"/>
          <p:cNvPicPr>
            <a:picLocks noChangeAspect="1"/>
          </p:cNvPicPr>
          <p:nvPr userDrawn="1"/>
        </p:nvPicPr>
        <p:blipFill>
          <a:blip r:embed="rId13"/>
          <a:srcRect/>
          <a:stretch>
            <a:fillRect/>
          </a:stretch>
        </p:blipFill>
        <p:spPr bwMode="auto">
          <a:xfrm>
            <a:off x="7885113" y="6416675"/>
            <a:ext cx="1096962" cy="3254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6322"/>
            <a:ext cx="9144000" cy="311701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DC002E"/>
                </a:solidFill>
              </a:rPr>
              <a:t>Smelt sinds 1989</a:t>
            </a:r>
            <a:endParaRPr lang="nl-NL" b="1" dirty="0">
              <a:solidFill>
                <a:srgbClr val="DC002E"/>
              </a:solidFill>
            </a:endParaRPr>
          </a:p>
        </p:txBody>
      </p:sp>
      <p:sp>
        <p:nvSpPr>
          <p:cNvPr id="3" name="Tijdelijke aanduiding voor inhoud 2"/>
          <p:cNvSpPr>
            <a:spLocks noGrp="1"/>
          </p:cNvSpPr>
          <p:nvPr>
            <p:ph idx="1"/>
          </p:nvPr>
        </p:nvSpPr>
        <p:spPr>
          <a:xfrm>
            <a:off x="457200" y="1600200"/>
            <a:ext cx="8229600" cy="4525963"/>
          </a:xfrm>
        </p:spPr>
        <p:txBody>
          <a:bodyPr/>
          <a:lstStyle/>
          <a:p>
            <a:pPr marL="0" indent="0">
              <a:buNone/>
            </a:pPr>
            <a:r>
              <a:rPr lang="nl-NL" sz="2800" dirty="0" smtClean="0"/>
              <a:t>1989 Werving en selectie voor de geneesmiddelenindustrie </a:t>
            </a:r>
          </a:p>
          <a:p>
            <a:pPr marL="0" indent="0">
              <a:buNone/>
            </a:pPr>
            <a:r>
              <a:rPr lang="nl-NL" sz="2800" dirty="0" smtClean="0"/>
              <a:t>1991 Eerste </a:t>
            </a:r>
            <a:r>
              <a:rPr lang="nl-NL" sz="2800" dirty="0" err="1" smtClean="0"/>
              <a:t>detachant</a:t>
            </a:r>
            <a:endParaRPr lang="nl-NL" sz="2800" dirty="0" smtClean="0"/>
          </a:p>
          <a:p>
            <a:pPr marL="0" indent="0">
              <a:buNone/>
            </a:pPr>
            <a:r>
              <a:rPr lang="nl-NL" sz="2800" dirty="0" smtClean="0"/>
              <a:t>1998 Vraag naar gedetacheerde teams groeit </a:t>
            </a:r>
          </a:p>
          <a:p>
            <a:pPr marL="0" indent="0">
              <a:buNone/>
            </a:pPr>
            <a:r>
              <a:rPr lang="nl-NL" sz="2800" dirty="0" smtClean="0"/>
              <a:t>2001 </a:t>
            </a:r>
            <a:r>
              <a:rPr lang="nl-NL" sz="2800" dirty="0" smtClean="0"/>
              <a:t>Juliëtte </a:t>
            </a:r>
            <a:r>
              <a:rPr lang="nl-NL" sz="2800" dirty="0" smtClean="0"/>
              <a:t>neemt het over van Onno en Tilly </a:t>
            </a:r>
          </a:p>
          <a:p>
            <a:pPr marL="0" indent="0">
              <a:buNone/>
            </a:pPr>
            <a:r>
              <a:rPr lang="nl-NL" sz="2800" dirty="0" smtClean="0"/>
              <a:t>2004 Oprichting aparte tak voor detachering </a:t>
            </a:r>
          </a:p>
          <a:p>
            <a:pPr marL="0" indent="0">
              <a:buNone/>
            </a:pPr>
            <a:r>
              <a:rPr lang="nl-NL" sz="2800" dirty="0" smtClean="0"/>
              <a:t>2008 Oprichting aparte tak voor training </a:t>
            </a:r>
          </a:p>
          <a:p>
            <a:pPr marL="0" indent="0">
              <a:buNone/>
            </a:pPr>
            <a:r>
              <a:rPr lang="nl-NL" sz="2800" dirty="0" smtClean="0"/>
              <a:t>2017 Samen</a:t>
            </a:r>
            <a:r>
              <a:rPr lang="nl-NL" sz="2800" dirty="0" smtClean="0">
                <a:solidFill>
                  <a:srgbClr val="DC002E"/>
                </a:solidFill>
              </a:rPr>
              <a:t>smelt</a:t>
            </a:r>
            <a:r>
              <a:rPr lang="nl-NL" sz="2800" dirty="0" smtClean="0"/>
              <a:t>ing van diverse diensten tot Smelt Career Center voor kandidaat en opdrachtgever. </a:t>
            </a:r>
            <a:endParaRPr lang="nl-NL" sz="2800" dirty="0"/>
          </a:p>
        </p:txBody>
      </p:sp>
    </p:spTree>
    <p:extLst>
      <p:ext uri="{BB962C8B-B14F-4D97-AF65-F5344CB8AC3E}">
        <p14:creationId xmlns:p14="http://schemas.microsoft.com/office/powerpoint/2010/main" val="3765174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DC002E"/>
                </a:solidFill>
              </a:rPr>
              <a:t>Wat is het Smelt Career Center ?</a:t>
            </a:r>
            <a:endParaRPr lang="nl-NL" b="1" dirty="0">
              <a:solidFill>
                <a:srgbClr val="DC002E"/>
              </a:solidFill>
            </a:endParaRPr>
          </a:p>
        </p:txBody>
      </p:sp>
      <p:sp>
        <p:nvSpPr>
          <p:cNvPr id="3" name="Tijdelijke aanduiding voor inhoud 2"/>
          <p:cNvSpPr>
            <a:spLocks noGrp="1"/>
          </p:cNvSpPr>
          <p:nvPr>
            <p:ph idx="1"/>
          </p:nvPr>
        </p:nvSpPr>
        <p:spPr/>
        <p:txBody>
          <a:bodyPr/>
          <a:lstStyle/>
          <a:p>
            <a:pPr marL="0" indent="0">
              <a:buNone/>
            </a:pPr>
            <a:r>
              <a:rPr lang="nl-NL" dirty="0" smtClean="0"/>
              <a:t>De plek waar je terecht kunt voor elke stap in je carrière</a:t>
            </a:r>
          </a:p>
          <a:p>
            <a:r>
              <a:rPr lang="nl-NL" dirty="0" smtClean="0"/>
              <a:t>Ontdekken wat je talenten zijn</a:t>
            </a:r>
          </a:p>
          <a:p>
            <a:r>
              <a:rPr lang="nl-NL" dirty="0" smtClean="0"/>
              <a:t>Welke werkomgeving past bij mij</a:t>
            </a:r>
          </a:p>
          <a:p>
            <a:r>
              <a:rPr lang="nl-NL" dirty="0" smtClean="0"/>
              <a:t>Vinden van passende baan</a:t>
            </a:r>
          </a:p>
          <a:p>
            <a:r>
              <a:rPr lang="nl-NL" dirty="0" smtClean="0"/>
              <a:t>Spiegelen, prikkelen en uitdagen</a:t>
            </a:r>
          </a:p>
          <a:p>
            <a:r>
              <a:rPr lang="nl-NL" dirty="0" smtClean="0"/>
              <a:t>Begeleiding naar volgende stap</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014" y="4480805"/>
            <a:ext cx="2377195" cy="2377195"/>
          </a:xfrm>
          <a:prstGeom prst="rect">
            <a:avLst/>
          </a:prstGeom>
        </p:spPr>
      </p:pic>
    </p:spTree>
    <p:extLst>
      <p:ext uri="{BB962C8B-B14F-4D97-AF65-F5344CB8AC3E}">
        <p14:creationId xmlns:p14="http://schemas.microsoft.com/office/powerpoint/2010/main" val="365609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eaLnBrk="1" hangingPunct="1"/>
            <a:r>
              <a:rPr lang="nl-NL" sz="4000" b="1" dirty="0">
                <a:solidFill>
                  <a:srgbClr val="DC002E"/>
                </a:solidFill>
                <a:latin typeface="Myriad Pro"/>
              </a:rPr>
              <a:t>Missie Smelt Career Center</a:t>
            </a:r>
          </a:p>
        </p:txBody>
      </p:sp>
      <p:sp>
        <p:nvSpPr>
          <p:cNvPr id="3" name="Tijdelijke aanduiding voor inhoud 2"/>
          <p:cNvSpPr>
            <a:spLocks noGrp="1"/>
          </p:cNvSpPr>
          <p:nvPr>
            <p:ph idx="1"/>
          </p:nvPr>
        </p:nvSpPr>
        <p:spPr/>
        <p:txBody>
          <a:bodyPr/>
          <a:lstStyle/>
          <a:p>
            <a:pPr marL="0" indent="0">
              <a:buNone/>
            </a:pPr>
            <a:endParaRPr lang="nl-NL" dirty="0" smtClean="0"/>
          </a:p>
          <a:p>
            <a:pPr marL="0" indent="0">
              <a:buNone/>
            </a:pPr>
            <a:r>
              <a:rPr lang="nl-NL" dirty="0" smtClean="0"/>
              <a:t>Talenten vinden, duurzaam ontwikkelen </a:t>
            </a:r>
            <a:r>
              <a:rPr lang="nl-NL" dirty="0"/>
              <a:t>en begeleiden in elke stap van hun </a:t>
            </a:r>
            <a:r>
              <a:rPr lang="nl-NL" dirty="0" smtClean="0"/>
              <a:t>carrière.</a:t>
            </a:r>
            <a:r>
              <a:rPr lang="nl-NL" dirty="0" smtClean="0"/>
              <a:t/>
            </a:r>
            <a:br>
              <a:rPr lang="nl-NL" dirty="0" smtClean="0"/>
            </a:b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99" y="3795087"/>
            <a:ext cx="8985301" cy="3062913"/>
          </a:xfrm>
          <a:prstGeom prst="rect">
            <a:avLst/>
          </a:prstGeom>
        </p:spPr>
      </p:pic>
    </p:spTree>
    <p:extLst>
      <p:ext uri="{BB962C8B-B14F-4D97-AF65-F5344CB8AC3E}">
        <p14:creationId xmlns:p14="http://schemas.microsoft.com/office/powerpoint/2010/main" val="4255825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eaLnBrk="1" hangingPunct="1"/>
            <a:r>
              <a:rPr lang="nl-NL" sz="4000" b="1" dirty="0" smtClean="0">
                <a:solidFill>
                  <a:srgbClr val="DC002E"/>
                </a:solidFill>
                <a:latin typeface="Myriad Pro"/>
              </a:rPr>
              <a:t>Diensten </a:t>
            </a:r>
            <a:r>
              <a:rPr lang="nl-NL" sz="4000" b="1" dirty="0">
                <a:solidFill>
                  <a:srgbClr val="DC002E"/>
                </a:solidFill>
                <a:latin typeface="Myriad Pro"/>
              </a:rPr>
              <a:t>Smelt Career Center</a:t>
            </a:r>
          </a:p>
        </p:txBody>
      </p:sp>
      <p:sp>
        <p:nvSpPr>
          <p:cNvPr id="3" name="Tijdelijke aanduiding voor inhoud 2"/>
          <p:cNvSpPr>
            <a:spLocks noGrp="1"/>
          </p:cNvSpPr>
          <p:nvPr>
            <p:ph idx="1"/>
          </p:nvPr>
        </p:nvSpPr>
        <p:spPr>
          <a:xfrm>
            <a:off x="532771" y="1192187"/>
            <a:ext cx="8229600" cy="4525963"/>
          </a:xfrm>
        </p:spPr>
        <p:txBody>
          <a:bodyPr/>
          <a:lstStyle/>
          <a:p>
            <a:pPr marL="0" indent="0">
              <a:buNone/>
            </a:pPr>
            <a:endParaRPr lang="nl-NL" dirty="0" smtClean="0"/>
          </a:p>
          <a:p>
            <a:r>
              <a:rPr lang="nl-NL" dirty="0"/>
              <a:t>Recruitment</a:t>
            </a:r>
          </a:p>
          <a:p>
            <a:r>
              <a:rPr lang="nl-NL" dirty="0"/>
              <a:t>Talentpool</a:t>
            </a:r>
          </a:p>
          <a:p>
            <a:r>
              <a:rPr lang="nl-NL" dirty="0"/>
              <a:t>Interim services</a:t>
            </a:r>
          </a:p>
          <a:p>
            <a:r>
              <a:rPr lang="nl-NL" dirty="0"/>
              <a:t>Outsourcing</a:t>
            </a:r>
          </a:p>
          <a:p>
            <a:r>
              <a:rPr lang="nl-NL" dirty="0"/>
              <a:t>Knowledge &amp; Training</a:t>
            </a:r>
          </a:p>
          <a:p>
            <a:r>
              <a:rPr lang="nl-NL" dirty="0"/>
              <a:t>Personal Development</a:t>
            </a:r>
            <a:r>
              <a:rPr lang="nl-NL" dirty="0" smtClean="0"/>
              <a:t/>
            </a:r>
            <a:br>
              <a:rPr lang="nl-NL" dirty="0" smtClean="0"/>
            </a:br>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304831"/>
            <a:ext cx="4549329" cy="1553169"/>
          </a:xfrm>
          <a:prstGeom prst="rect">
            <a:avLst/>
          </a:prstGeom>
        </p:spPr>
      </p:pic>
    </p:spTree>
    <p:extLst>
      <p:ext uri="{BB962C8B-B14F-4D97-AF65-F5344CB8AC3E}">
        <p14:creationId xmlns:p14="http://schemas.microsoft.com/office/powerpoint/2010/main" val="663266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DCC6BB67C601438D0C46F0622B9CE8" ma:contentTypeVersion="12" ma:contentTypeDescription="Create a new document." ma:contentTypeScope="" ma:versionID="2b3ca63ca50485c9a341468c7b7c888f">
  <xsd:schema xmlns:xsd="http://www.w3.org/2001/XMLSchema" xmlns:xs="http://www.w3.org/2001/XMLSchema" xmlns:p="http://schemas.microsoft.com/office/2006/metadata/properties" xmlns:ns2="13881ec9-9a05-474d-8cb7-f7c06baa8314" xmlns:ns3="90480610-dc60-4ca4-9149-411814d10f2a" targetNamespace="http://schemas.microsoft.com/office/2006/metadata/properties" ma:root="true" ma:fieldsID="0155553c67f33f318fc4dafa48966e2b" ns2:_="" ns3:_="">
    <xsd:import namespace="13881ec9-9a05-474d-8cb7-f7c06baa8314"/>
    <xsd:import namespace="90480610-dc60-4ca4-9149-411814d10f2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81ec9-9a05-474d-8cb7-f7c06baa831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0480610-dc60-4ca4-9149-411814d10f2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1CAEE7-7A21-4A9C-B934-C93F6A36E122}"/>
</file>

<file path=customXml/itemProps2.xml><?xml version="1.0" encoding="utf-8"?>
<ds:datastoreItem xmlns:ds="http://schemas.openxmlformats.org/officeDocument/2006/customXml" ds:itemID="{A8526DD0-3F26-4C5F-A286-FDCF5695AC4D}"/>
</file>

<file path=customXml/itemProps3.xml><?xml version="1.0" encoding="utf-8"?>
<ds:datastoreItem xmlns:ds="http://schemas.openxmlformats.org/officeDocument/2006/customXml" ds:itemID="{A2B3FF82-CDA9-4850-BD7E-138495139983}"/>
</file>

<file path=docProps/app.xml><?xml version="1.0" encoding="utf-8"?>
<Properties xmlns="http://schemas.openxmlformats.org/officeDocument/2006/extended-properties" xmlns:vt="http://schemas.openxmlformats.org/officeDocument/2006/docPropsVTypes">
  <TotalTime>12654</TotalTime>
  <Words>489</Words>
  <Application>Microsoft Office PowerPoint</Application>
  <PresentationFormat>Diavoorstelling (4:3)</PresentationFormat>
  <Paragraphs>64</Paragraphs>
  <Slides>5</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Calibri</vt:lpstr>
      <vt:lpstr>Myriad Pro</vt:lpstr>
      <vt:lpstr>Office-thema</vt:lpstr>
      <vt:lpstr>PowerPoint-presentatie</vt:lpstr>
      <vt:lpstr>Smelt sinds 1989</vt:lpstr>
      <vt:lpstr>Wat is het Smelt Career Center ?</vt:lpstr>
      <vt:lpstr>Missie Smelt Career Center</vt:lpstr>
      <vt:lpstr>Diensten Smelt Career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Jeroen Paret</dc:creator>
  <cp:lastModifiedBy>Crystel Verbraeken</cp:lastModifiedBy>
  <cp:revision>343</cp:revision>
  <dcterms:created xsi:type="dcterms:W3CDTF">2014-01-07T20:11:16Z</dcterms:created>
  <dcterms:modified xsi:type="dcterms:W3CDTF">2018-05-14T10:43:44Z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0x01010028DCC6BB67C601438D0C46F0622B9CE8</vt:lpwstr>
  </property>
</Properties>
</file>