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AF7"/>
    <a:srgbClr val="3092D0"/>
    <a:srgbClr val="2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swinkel, Thessa" userId="S::wolfsth1@novartis.net::ac48046f-461b-497e-9339-94b523d36c98" providerId="AD" clId="Web-{9C9C9A8F-22AF-39EE-B16A-B1C0588F2AB1}"/>
    <pc:docChg chg="mod">
      <pc:chgData name="Wolfswinkel, Thessa" userId="S::wolfsth1@novartis.net::ac48046f-461b-497e-9339-94b523d36c98" providerId="AD" clId="Web-{9C9C9A8F-22AF-39EE-B16A-B1C0588F2AB1}" dt="2025-07-22T08:06:25.384" v="0" actId="33475"/>
      <pc:docMkLst>
        <pc:docMk/>
      </pc:docMkLst>
    </pc:docChg>
  </pc:docChgLst>
  <pc:docChgLst>
    <pc:chgData name="Sofie Walenbergh" userId="feefe22b-0522-479d-8c3e-bb87f44eefaf" providerId="ADAL" clId="{934BEC9E-B421-413C-88CB-D518F2231B71}"/>
    <pc:docChg chg="undo custSel addSld delSld modSld">
      <pc:chgData name="Sofie Walenbergh" userId="feefe22b-0522-479d-8c3e-bb87f44eefaf" providerId="ADAL" clId="{934BEC9E-B421-413C-88CB-D518F2231B71}" dt="2025-07-08T07:33:23.881" v="560" actId="113"/>
      <pc:docMkLst>
        <pc:docMk/>
      </pc:docMkLst>
      <pc:sldChg chg="addSp delSp modSp mod">
        <pc:chgData name="Sofie Walenbergh" userId="feefe22b-0522-479d-8c3e-bb87f44eefaf" providerId="ADAL" clId="{934BEC9E-B421-413C-88CB-D518F2231B71}" dt="2025-07-08T06:33:46.316" v="212" actId="478"/>
        <pc:sldMkLst>
          <pc:docMk/>
          <pc:sldMk cId="2047398001" sldId="256"/>
        </pc:sldMkLst>
        <pc:picChg chg="mod">
          <ac:chgData name="Sofie Walenbergh" userId="feefe22b-0522-479d-8c3e-bb87f44eefaf" providerId="ADAL" clId="{934BEC9E-B421-413C-88CB-D518F2231B71}" dt="2025-07-08T06:33:19.333" v="183" actId="1076"/>
          <ac:picMkLst>
            <pc:docMk/>
            <pc:sldMk cId="2047398001" sldId="256"/>
            <ac:picMk id="1028" creationId="{2CA15522-4985-236F-16A3-10919FEEF0DA}"/>
          </ac:picMkLst>
        </pc:picChg>
      </pc:sldChg>
      <pc:sldChg chg="addSp modSp add mod">
        <pc:chgData name="Sofie Walenbergh" userId="feefe22b-0522-479d-8c3e-bb87f44eefaf" providerId="ADAL" clId="{934BEC9E-B421-413C-88CB-D518F2231B71}" dt="2025-07-08T07:33:23.881" v="560" actId="113"/>
        <pc:sldMkLst>
          <pc:docMk/>
          <pc:sldMk cId="471511562" sldId="257"/>
        </pc:sldMkLst>
        <pc:spChg chg="add mod">
          <ac:chgData name="Sofie Walenbergh" userId="feefe22b-0522-479d-8c3e-bb87f44eefaf" providerId="ADAL" clId="{934BEC9E-B421-413C-88CB-D518F2231B71}" dt="2025-07-08T07:33:23.881" v="560" actId="113"/>
          <ac:spMkLst>
            <pc:docMk/>
            <pc:sldMk cId="471511562" sldId="257"/>
            <ac:spMk id="2" creationId="{186C0696-C904-0334-92F2-EF5EBE295687}"/>
          </ac:spMkLst>
        </pc:spChg>
        <pc:spChg chg="add mod">
          <ac:chgData name="Sofie Walenbergh" userId="feefe22b-0522-479d-8c3e-bb87f44eefaf" providerId="ADAL" clId="{934BEC9E-B421-413C-88CB-D518F2231B71}" dt="2025-07-08T06:40:43.970" v="277" actId="207"/>
          <ac:spMkLst>
            <pc:docMk/>
            <pc:sldMk cId="471511562" sldId="257"/>
            <ac:spMk id="3" creationId="{2864CB1E-B6BE-9FCC-BCE6-185DB05E77F3}"/>
          </ac:spMkLst>
        </pc:spChg>
        <pc:picChg chg="mod">
          <ac:chgData name="Sofie Walenbergh" userId="feefe22b-0522-479d-8c3e-bb87f44eefaf" providerId="ADAL" clId="{934BEC9E-B421-413C-88CB-D518F2231B71}" dt="2025-07-08T06:34:30.663" v="228" actId="1076"/>
          <ac:picMkLst>
            <pc:docMk/>
            <pc:sldMk cId="471511562" sldId="257"/>
            <ac:picMk id="1028" creationId="{2CA15522-4985-236F-16A3-10919FEEF0DA}"/>
          </ac:picMkLst>
        </pc:picChg>
      </pc:sldChg>
      <pc:sldChg chg="add del">
        <pc:chgData name="Sofie Walenbergh" userId="feefe22b-0522-479d-8c3e-bb87f44eefaf" providerId="ADAL" clId="{934BEC9E-B421-413C-88CB-D518F2231B71}" dt="2025-07-08T07:11:23.437" v="283" actId="47"/>
        <pc:sldMkLst>
          <pc:docMk/>
          <pc:sldMk cId="2722838027" sldId="258"/>
        </pc:sldMkLst>
      </pc:sldChg>
      <pc:sldChg chg="addSp delSp modSp add mod">
        <pc:chgData name="Sofie Walenbergh" userId="feefe22b-0522-479d-8c3e-bb87f44eefaf" providerId="ADAL" clId="{934BEC9E-B421-413C-88CB-D518F2231B71}" dt="2025-07-08T07:32:55.406" v="552" actId="1036"/>
        <pc:sldMkLst>
          <pc:docMk/>
          <pc:sldMk cId="566094069" sldId="259"/>
        </pc:sldMkLst>
        <pc:spChg chg="mod">
          <ac:chgData name="Sofie Walenbergh" userId="feefe22b-0522-479d-8c3e-bb87f44eefaf" providerId="ADAL" clId="{934BEC9E-B421-413C-88CB-D518F2231B71}" dt="2025-07-08T07:32:55.406" v="552" actId="1036"/>
          <ac:spMkLst>
            <pc:docMk/>
            <pc:sldMk cId="566094069" sldId="259"/>
            <ac:spMk id="2" creationId="{186C0696-C904-0334-92F2-EF5EBE295687}"/>
          </ac:spMkLst>
        </pc:spChg>
        <pc:spChg chg="add mod ord">
          <ac:chgData name="Sofie Walenbergh" userId="feefe22b-0522-479d-8c3e-bb87f44eefaf" providerId="ADAL" clId="{934BEC9E-B421-413C-88CB-D518F2231B71}" dt="2025-07-08T07:32:55.406" v="552" actId="1036"/>
          <ac:spMkLst>
            <pc:docMk/>
            <pc:sldMk cId="566094069" sldId="259"/>
            <ac:spMk id="10" creationId="{B4CE6061-3B7E-B0BB-BE85-7EC51B21952C}"/>
          </ac:spMkLst>
        </pc:spChg>
        <pc:picChg chg="add mod ord modCrop">
          <ac:chgData name="Sofie Walenbergh" userId="feefe22b-0522-479d-8c3e-bb87f44eefaf" providerId="ADAL" clId="{934BEC9E-B421-413C-88CB-D518F2231B71}" dt="2025-07-08T07:32:55.406" v="552" actId="1036"/>
          <ac:picMkLst>
            <pc:docMk/>
            <pc:sldMk cId="566094069" sldId="259"/>
            <ac:picMk id="7" creationId="{A29B4116-D895-BDD5-E98A-9CAE8D8F37AA}"/>
          </ac:picMkLst>
        </pc:picChg>
        <pc:picChg chg="add mod modCrop">
          <ac:chgData name="Sofie Walenbergh" userId="feefe22b-0522-479d-8c3e-bb87f44eefaf" providerId="ADAL" clId="{934BEC9E-B421-413C-88CB-D518F2231B71}" dt="2025-07-08T07:32:55.406" v="552" actId="1036"/>
          <ac:picMkLst>
            <pc:docMk/>
            <pc:sldMk cId="566094069" sldId="259"/>
            <ac:picMk id="9" creationId="{D0BD9057-86E0-9B43-202A-A19415C55A7A}"/>
          </ac:picMkLst>
        </pc:picChg>
      </pc:sldChg>
      <pc:sldChg chg="addSp delSp modSp add del mod">
        <pc:chgData name="Sofie Walenbergh" userId="feefe22b-0522-479d-8c3e-bb87f44eefaf" providerId="ADAL" clId="{934BEC9E-B421-413C-88CB-D518F2231B71}" dt="2025-07-08T07:33:06.894" v="559" actId="1035"/>
        <pc:sldMkLst>
          <pc:docMk/>
          <pc:sldMk cId="2610501484" sldId="260"/>
        </pc:sldMkLst>
        <pc:spChg chg="mod">
          <ac:chgData name="Sofie Walenbergh" userId="feefe22b-0522-479d-8c3e-bb87f44eefaf" providerId="ADAL" clId="{934BEC9E-B421-413C-88CB-D518F2231B71}" dt="2025-07-08T07:32:10.911" v="510" actId="1035"/>
          <ac:spMkLst>
            <pc:docMk/>
            <pc:sldMk cId="2610501484" sldId="260"/>
            <ac:spMk id="2" creationId="{186C0696-C904-0334-92F2-EF5EBE295687}"/>
          </ac:spMkLst>
        </pc:spChg>
        <pc:spChg chg="add mod ord">
          <ac:chgData name="Sofie Walenbergh" userId="feefe22b-0522-479d-8c3e-bb87f44eefaf" providerId="ADAL" clId="{934BEC9E-B421-413C-88CB-D518F2231B71}" dt="2025-07-08T07:32:03.726" v="500" actId="1035"/>
          <ac:spMkLst>
            <pc:docMk/>
            <pc:sldMk cId="2610501484" sldId="260"/>
            <ac:spMk id="5" creationId="{C492D1EA-5553-C98E-7ED2-5E9EF668EEDC}"/>
          </ac:spMkLst>
        </pc:spChg>
        <pc:spChg chg="add mod">
          <ac:chgData name="Sofie Walenbergh" userId="feefe22b-0522-479d-8c3e-bb87f44eefaf" providerId="ADAL" clId="{934BEC9E-B421-413C-88CB-D518F2231B71}" dt="2025-07-08T07:33:06.894" v="559" actId="1035"/>
          <ac:spMkLst>
            <pc:docMk/>
            <pc:sldMk cId="2610501484" sldId="260"/>
            <ac:spMk id="6" creationId="{B3A57B0B-C246-84D6-0F9F-94CB342B8327}"/>
          </ac:spMkLst>
        </pc:spChg>
        <pc:picChg chg="add mod modCrop">
          <ac:chgData name="Sofie Walenbergh" userId="feefe22b-0522-479d-8c3e-bb87f44eefaf" providerId="ADAL" clId="{934BEC9E-B421-413C-88CB-D518F2231B71}" dt="2025-07-08T07:32:10.911" v="510" actId="1035"/>
          <ac:picMkLst>
            <pc:docMk/>
            <pc:sldMk cId="2610501484" sldId="260"/>
            <ac:picMk id="4" creationId="{2E06101B-7D92-1B62-39A8-1DF1BFE1EEB1}"/>
          </ac:picMkLst>
        </pc:picChg>
        <pc:picChg chg="mod">
          <ac:chgData name="Sofie Walenbergh" userId="feefe22b-0522-479d-8c3e-bb87f44eefaf" providerId="ADAL" clId="{934BEC9E-B421-413C-88CB-D518F2231B71}" dt="2025-07-08T07:32:10.911" v="510" actId="1035"/>
          <ac:picMkLst>
            <pc:docMk/>
            <pc:sldMk cId="2610501484" sldId="260"/>
            <ac:picMk id="7" creationId="{A29B4116-D895-BDD5-E98A-9CAE8D8F37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30F3-BC93-A15E-D9CF-3F5F14774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36B5C-0BCA-CC6C-DDF0-5BE80A054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6C91D-614C-E555-59AF-8C9FB943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068A-2627-4A89-0133-E51F0106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29A27-1C9A-221F-CD02-8C8F8CD0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2ED0-063C-EF37-01A7-E3086AFC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0E5AF-5B37-CF15-917F-D0049238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33ED2-EF41-5307-9A32-4948A7EA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47EA7-333B-E0A7-B974-A3A0C79C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30A3F-C7D8-242C-233D-88B05BB8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2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ECF35-97D6-F940-F622-FE238FA00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6ECC3-6D7A-3488-5EA5-FED2AAC10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B519-A422-D374-B743-21E995E1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8C77B-F83B-55A3-9CF6-3E681469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D407-DA3F-8CE2-E995-4E2F44C6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C22D-4583-857D-0DB1-E661A9CD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2C8C-D733-F17E-AD43-B3B652F44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46C9E-E63F-1AAB-2B80-7D37FF5D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A38A9-CEF2-C287-F378-951FA305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54975-F027-EC6B-F627-BD8F006E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C229-E962-DF22-524C-280213D7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12AE4-4EB3-BC1C-6BCE-D5809A179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B5CE-7636-DD39-40C0-B793EE10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B628-E16F-8EB0-1256-66CBD63E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BD98-BCE1-8F1E-A687-B43E0273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87F-701B-18EB-842E-FD0A3ACD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F83F-4533-699A-9B41-F8EF029F0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3DF95-AAAE-BC7F-9F42-2291034C9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6DC9E-C695-8D31-D04F-D76E9382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38A23-B717-0DD5-DC1B-D3313EB1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4C6E4-EEE5-7962-0DE8-8EB4D282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4CC9-447F-0574-69B0-E79AF032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7345B-BC82-7AF9-EB14-BE6A51B65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BDF1C-3FD7-6A38-3E70-14BC66EB5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E1B95-B98F-516B-DFC4-44EA4A7B4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42830-C599-03EC-C01F-03818B18B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4F48E-25EA-CA77-6351-DB27D265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2AC67-053B-3A23-A94C-1996DD96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6EDC7-D289-06DB-CF4E-B2AB4349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12CE-3E4B-3569-B9BB-E3AE13BA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E236-0F2F-2AD6-C7E0-5AC42223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FDA08-8E5A-46EA-8682-5D54C3A6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06023-A9AC-234D-8401-531C12CD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FF61B-9DE7-C5A7-48E4-27E65474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FE3EF-6594-8828-490F-0810E205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13B38-BE33-787A-C074-C7DE8F7C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AA36-A5D1-7F25-A13D-32CB8804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D9A4-0E73-8C46-AC63-497CCBE8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97162-D1BF-80AC-1A5C-D7C8F5BAA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43738-F8E2-CFF9-73FF-5E89B1B5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830D4-F4ED-63A8-13E8-2F7CEDCC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97CE2-3E6C-FA1A-4938-91B7A841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B021-FAE4-45A2-D72E-69DFBE35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5869B6-9B3E-7CB0-929A-376B34631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EDA3F-F42D-498C-3D06-20CAFE32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A59E3-FB53-D89C-85F2-1EDE186C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708E0-A556-B95C-40FA-221EDA88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23DF6-4AA1-A1D4-3ED2-9FD3FCAA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8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C90CD-67F1-7718-2C84-4718EB65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8B527-42E3-1488-D9B2-3FB11FE93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D93B-50DD-8BB9-3D31-F6B9FC873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FAB18-DDB2-4C7E-86ED-6A9F5750D22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588EF-21E3-C629-32A5-723EE45F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E9C7F-9869-3563-D6D5-778D2A170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03E15-6055-42DE-A47F-B0696C05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CA15522-4985-236F-16A3-10919FEE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4" y="1034524"/>
            <a:ext cx="1102042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9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CA15522-4985-236F-16A3-10919FEE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1" y="419224"/>
            <a:ext cx="1102042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C0696-C904-0334-92F2-EF5EBE295687}"/>
              </a:ext>
            </a:extLst>
          </p:cNvPr>
          <p:cNvSpPr txBox="1"/>
          <p:nvPr/>
        </p:nvSpPr>
        <p:spPr>
          <a:xfrm>
            <a:off x="4176218" y="4564080"/>
            <a:ext cx="7106176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Patient safety from the start!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	</a:t>
            </a:r>
            <a:r>
              <a:rPr lang="en-US" sz="2400" dirty="0"/>
              <a:t>“Safe care for every newborn and every child”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4CB1E-B6BE-9FCC-BCE6-185DB05E77F3}"/>
              </a:ext>
            </a:extLst>
          </p:cNvPr>
          <p:cNvSpPr txBox="1"/>
          <p:nvPr/>
        </p:nvSpPr>
        <p:spPr>
          <a:xfrm>
            <a:off x="9622564" y="3247402"/>
            <a:ext cx="1896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3092D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7151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CE6061-3B7E-B0BB-BE85-7EC51B21952C}"/>
              </a:ext>
            </a:extLst>
          </p:cNvPr>
          <p:cNvSpPr/>
          <p:nvPr/>
        </p:nvSpPr>
        <p:spPr>
          <a:xfrm>
            <a:off x="2712406" y="5017012"/>
            <a:ext cx="6858000" cy="1110328"/>
          </a:xfrm>
          <a:prstGeom prst="rect">
            <a:avLst/>
          </a:prstGeom>
          <a:solidFill>
            <a:srgbClr val="FD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C0696-C904-0334-92F2-EF5EBE295687}"/>
              </a:ext>
            </a:extLst>
          </p:cNvPr>
          <p:cNvSpPr txBox="1"/>
          <p:nvPr/>
        </p:nvSpPr>
        <p:spPr>
          <a:xfrm>
            <a:off x="2712406" y="5253632"/>
            <a:ext cx="499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Patient safety from the start!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“Safe care for every newborn and every child”</a:t>
            </a:r>
          </a:p>
        </p:txBody>
      </p:sp>
      <p:pic>
        <p:nvPicPr>
          <p:cNvPr id="9" name="Picture 8" descr="A logo for a health safety day&#10;&#10;Description automatically generated">
            <a:extLst>
              <a:ext uri="{FF2B5EF4-FFF2-40B4-BE49-F238E27FC236}">
                <a16:creationId xmlns:a16="http://schemas.microsoft.com/office/drawing/2014/main" id="{D0BD9057-86E0-9B43-202A-A19415C55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2"/>
          <a:stretch/>
        </p:blipFill>
        <p:spPr>
          <a:xfrm>
            <a:off x="2712406" y="447536"/>
            <a:ext cx="6858000" cy="4760007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29B4116-D895-BDD5-E98A-9CAE8D8F3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/>
          <a:stretch/>
        </p:blipFill>
        <p:spPr>
          <a:xfrm>
            <a:off x="7889905" y="5016827"/>
            <a:ext cx="1680501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9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92D1EA-5553-C98E-7ED2-5E9EF668EEDC}"/>
              </a:ext>
            </a:extLst>
          </p:cNvPr>
          <p:cNvSpPr/>
          <p:nvPr/>
        </p:nvSpPr>
        <p:spPr>
          <a:xfrm>
            <a:off x="2757812" y="1249214"/>
            <a:ext cx="6858000" cy="3761779"/>
          </a:xfrm>
          <a:prstGeom prst="rect">
            <a:avLst/>
          </a:prstGeom>
          <a:solidFill>
            <a:srgbClr val="FD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C0696-C904-0334-92F2-EF5EBE295687}"/>
              </a:ext>
            </a:extLst>
          </p:cNvPr>
          <p:cNvSpPr txBox="1"/>
          <p:nvPr/>
        </p:nvSpPr>
        <p:spPr>
          <a:xfrm>
            <a:off x="3687023" y="1610349"/>
            <a:ext cx="499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Patient safety from the start!</a:t>
            </a:r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29B4116-D895-BDD5-E98A-9CAE8D8F3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/>
          <a:stretch/>
        </p:blipFill>
        <p:spPr>
          <a:xfrm>
            <a:off x="7522516" y="3647877"/>
            <a:ext cx="2093296" cy="1252018"/>
          </a:xfrm>
          <a:prstGeom prst="rect">
            <a:avLst/>
          </a:prstGeom>
        </p:spPr>
      </p:pic>
      <p:pic>
        <p:nvPicPr>
          <p:cNvPr id="4" name="Picture 3" descr="A close-up of a medical logo&#10;&#10;Description automatically generated">
            <a:extLst>
              <a:ext uri="{FF2B5EF4-FFF2-40B4-BE49-F238E27FC236}">
                <a16:creationId xmlns:a16="http://schemas.microsoft.com/office/drawing/2014/main" id="{2E06101B-7D92-1B62-39A8-1DF1BFE1E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67788" r="60384" b="5670"/>
          <a:stretch/>
        </p:blipFill>
        <p:spPr>
          <a:xfrm>
            <a:off x="4741211" y="2496644"/>
            <a:ext cx="2800389" cy="2285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57B0B-C246-84D6-0F9F-94CB342B8327}"/>
              </a:ext>
            </a:extLst>
          </p:cNvPr>
          <p:cNvSpPr txBox="1"/>
          <p:nvPr/>
        </p:nvSpPr>
        <p:spPr>
          <a:xfrm>
            <a:off x="3687023" y="1998256"/>
            <a:ext cx="499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“Safe care for every newborn and every child”</a:t>
            </a:r>
          </a:p>
        </p:txBody>
      </p:sp>
    </p:spTree>
    <p:extLst>
      <p:ext uri="{BB962C8B-B14F-4D97-AF65-F5344CB8AC3E}">
        <p14:creationId xmlns:p14="http://schemas.microsoft.com/office/powerpoint/2010/main" val="261050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CC6BB67C601438D0C46F0622B9CE8" ma:contentTypeVersion="20" ma:contentTypeDescription="Create a new document." ma:contentTypeScope="" ma:versionID="6737928a2710adec24dcefe000c4ff58">
  <xsd:schema xmlns:xsd="http://www.w3.org/2001/XMLSchema" xmlns:xs="http://www.w3.org/2001/XMLSchema" xmlns:p="http://schemas.microsoft.com/office/2006/metadata/properties" xmlns:ns2="13881ec9-9a05-474d-8cb7-f7c06baa8314" xmlns:ns3="90480610-dc60-4ca4-9149-411814d10f2a" targetNamespace="http://schemas.microsoft.com/office/2006/metadata/properties" ma:root="true" ma:fieldsID="c14a7958dfd4bbf89845204a22a93f4e" ns2:_="" ns3:_="">
    <xsd:import namespace="13881ec9-9a05-474d-8cb7-f7c06baa8314"/>
    <xsd:import namespace="90480610-dc60-4ca4-9149-411814d10f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81ec9-9a05-474d-8cb7-f7c06baa83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3b61e3e9-cf60-4721-bfd5-43ddbd851cc3}" ma:internalName="TaxCatchAll" ma:showField="CatchAllData" ma:web="13881ec9-9a05-474d-8cb7-f7c06baa83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80610-dc60-4ca4-9149-411814d10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55b855a-6f42-4327-ba8e-ecc977ae81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480610-dc60-4ca4-9149-411814d10f2a">
      <Terms xmlns="http://schemas.microsoft.com/office/infopath/2007/PartnerControls"/>
    </lcf76f155ced4ddcb4097134ff3c332f>
    <TaxCatchAll xmlns="13881ec9-9a05-474d-8cb7-f7c06baa8314" xsi:nil="true"/>
  </documentManagement>
</p:properties>
</file>

<file path=customXml/itemProps1.xml><?xml version="1.0" encoding="utf-8"?>
<ds:datastoreItem xmlns:ds="http://schemas.openxmlformats.org/officeDocument/2006/customXml" ds:itemID="{83D7159D-BBC7-40B5-A2D1-312E102D22E9}"/>
</file>

<file path=customXml/itemProps2.xml><?xml version="1.0" encoding="utf-8"?>
<ds:datastoreItem xmlns:ds="http://schemas.openxmlformats.org/officeDocument/2006/customXml" ds:itemID="{9766A880-5C3E-490D-A8B4-0F29129478A9}"/>
</file>

<file path=customXml/itemProps3.xml><?xml version="1.0" encoding="utf-8"?>
<ds:datastoreItem xmlns:ds="http://schemas.openxmlformats.org/officeDocument/2006/customXml" ds:itemID="{267628EF-9E30-44E2-8A31-E52710221677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Gilead Sciences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Sofie Walenbergh</dc:creator>
  <cp:lastModifiedBy>Sofie Walenbergh</cp:lastModifiedBy>
  <cp:revision>3</cp:revision>
  <dcterms:created xsi:type="dcterms:W3CDTF">2025-07-08T06:18:25Z</dcterms:created>
  <dcterms:modified xsi:type="dcterms:W3CDTF">2025-07-22T08:06:25Z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2025-07-08T06:22:58Z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92720a52-5c8a-4827-8ff9-2bada7c8fe04</vt:lpwstr>
  </property>
  <property fmtid="{D5CDD505-2E9C-101B-9397-08002B2CF9AE}" pid="8" name="MSIP_Label_418c1083-8924-401d-97ae-40f5eed0fcd8_ContentBits">
    <vt:lpwstr>0</vt:lpwstr>
  </property>
  <property fmtid="{D5CDD505-2E9C-101B-9397-08002B2CF9AE}" pid="9" name="MSIP_Label_3c9bec58-8084-492e-8360-0e1cfe36408c_Enabled">
    <vt:lpwstr>true</vt:lpwstr>
  </property>
  <property fmtid="{D5CDD505-2E9C-101B-9397-08002B2CF9AE}" pid="10" name="MSIP_Label_3c9bec58-8084-492e-8360-0e1cfe36408c_SetDate">
    <vt:lpwstr>2025-07-22T08:06:25Z</vt:lpwstr>
  </property>
  <property fmtid="{D5CDD505-2E9C-101B-9397-08002B2CF9AE}" pid="11" name="MSIP_Label_3c9bec58-8084-492e-8360-0e1cfe36408c_Method">
    <vt:lpwstr>Standard</vt:lpwstr>
  </property>
  <property fmtid="{D5CDD505-2E9C-101B-9397-08002B2CF9AE}" pid="12" name="MSIP_Label_3c9bec58-8084-492e-8360-0e1cfe36408c_Name">
    <vt:lpwstr>Not Protected -Pilot</vt:lpwstr>
  </property>
  <property fmtid="{D5CDD505-2E9C-101B-9397-08002B2CF9AE}" pid="13" name="MSIP_Label_3c9bec58-8084-492e-8360-0e1cfe36408c_SiteId">
    <vt:lpwstr>f35a6974-607f-47d4-82d7-ff31d7dc53a5</vt:lpwstr>
  </property>
  <property fmtid="{D5CDD505-2E9C-101B-9397-08002B2CF9AE}" pid="14" name="MSIP_Label_3c9bec58-8084-492e-8360-0e1cfe36408c_ActionId">
    <vt:lpwstr>f8b6fe59-f17a-40c9-92f7-08bb90ac3074</vt:lpwstr>
  </property>
  <property fmtid="{D5CDD505-2E9C-101B-9397-08002B2CF9AE}" pid="15" name="MSIP_Label_3c9bec58-8084-492e-8360-0e1cfe36408c_ContentBits">
    <vt:lpwstr>0</vt:lpwstr>
  </property>
  <property fmtid="{D5CDD505-2E9C-101B-9397-08002B2CF9AE}" pid="16" name="MSIP_Label_3c9bec58-8084-492e-8360-0e1cfe36408c_Tag">
    <vt:lpwstr>10, 3, 0, 2</vt:lpwstr>
  </property>
  <property fmtid="{D5CDD505-2E9C-101B-9397-08002B2CF9AE}" pid="17" name="ContentTypeId">
    <vt:lpwstr>0x01010028DCC6BB67C601438D0C46F0622B9CE8</vt:lpwstr>
  </property>
</Properties>
</file>