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authors.xml" ContentType="application/vnd.ms-powerpoint.authors+xml"/>
  <Override PartName="/ppt/changesInfos/changesInfo1.xml" ContentType="application/vnd.ms-powerpoint.changesinfo+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67" r:id="rId3"/>
    <p:sldId id="272" r:id="rId4"/>
    <p:sldId id="257" r:id="rId5"/>
    <p:sldId id="266" r:id="rId6"/>
    <p:sldId id="258" r:id="rId7"/>
    <p:sldId id="259" r:id="rId8"/>
    <p:sldId id="270" r:id="rId9"/>
    <p:sldId id="271" r:id="rId10"/>
    <p:sldId id="260" r:id="rId11"/>
    <p:sldId id="268" r:id="rId12"/>
    <p:sldId id="262" r:id="rId13"/>
    <p:sldId id="274" r:id="rId14"/>
    <p:sldId id="264" r:id="rId15"/>
    <p:sldId id="26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21D527-7E45-F5BA-3319-8C2906C894E8}" name="Ruby, Denise" initials="DR" userId="S::A4025516@astellas.com::1c25be5a-7a2d-451c-a882-6fdd6e9bd0f7" providerId="AD"/>
  <p188:author id="{61A10A9A-2B5E-8AC8-CEA0-82398C6F7389}" name="Naik, Deepti" initials="DN" userId="S::A4027490@astellas.com::2e86e164-abcf-4198-a12c-1647fc78361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ik, Deepti" userId="2e86e164-abcf-4198-a12c-1647fc783612" providerId="ADAL" clId="{44ED06FE-B647-4126-8D84-CB2F0402C133}"/>
    <pc:docChg chg="undo custSel addSld delSld modSld sldOrd">
      <pc:chgData name="Naik, Deepti" userId="2e86e164-abcf-4198-a12c-1647fc783612" providerId="ADAL" clId="{44ED06FE-B647-4126-8D84-CB2F0402C133}" dt="2026-05-18T08:34:43.443" v="2181" actId="20577"/>
      <pc:docMkLst>
        <pc:docMk/>
      </pc:docMkLst>
      <pc:sldChg chg="modSp mod">
        <pc:chgData name="Naik, Deepti" userId="2e86e164-abcf-4198-a12c-1647fc783612" providerId="ADAL" clId="{44ED06FE-B647-4126-8D84-CB2F0402C133}" dt="2026-05-13T04:35:03.970" v="171" actId="20577"/>
        <pc:sldMkLst>
          <pc:docMk/>
          <pc:sldMk cId="133252880" sldId="256"/>
        </pc:sldMkLst>
        <pc:spChg chg="mod">
          <ac:chgData name="Naik, Deepti" userId="2e86e164-abcf-4198-a12c-1647fc783612" providerId="ADAL" clId="{44ED06FE-B647-4126-8D84-CB2F0402C133}" dt="2026-05-13T04:35:03.970" v="171" actId="20577"/>
          <ac:spMkLst>
            <pc:docMk/>
            <pc:sldMk cId="133252880" sldId="256"/>
            <ac:spMk id="2" creationId="{5CAB9344-026E-725F-603B-077222BEB153}"/>
          </ac:spMkLst>
        </pc:spChg>
      </pc:sldChg>
      <pc:sldChg chg="addSp delSp modSp mod">
        <pc:chgData name="Naik, Deepti" userId="2e86e164-abcf-4198-a12c-1647fc783612" providerId="ADAL" clId="{44ED06FE-B647-4126-8D84-CB2F0402C133}" dt="2026-05-18T08:25:56.258" v="2179" actId="1076"/>
        <pc:sldMkLst>
          <pc:docMk/>
          <pc:sldMk cId="441365030" sldId="257"/>
        </pc:sldMkLst>
        <pc:spChg chg="mod">
          <ac:chgData name="Naik, Deepti" userId="2e86e164-abcf-4198-a12c-1647fc783612" providerId="ADAL" clId="{44ED06FE-B647-4126-8D84-CB2F0402C133}" dt="2026-05-13T08:04:12.946" v="1261" actId="20577"/>
          <ac:spMkLst>
            <pc:docMk/>
            <pc:sldMk cId="441365030" sldId="257"/>
            <ac:spMk id="3" creationId="{BB17CB5C-6D3E-28D8-B5F5-FDB85F6E958D}"/>
          </ac:spMkLst>
        </pc:spChg>
        <pc:spChg chg="add del mod">
          <ac:chgData name="Naik, Deepti" userId="2e86e164-abcf-4198-a12c-1647fc783612" providerId="ADAL" clId="{44ED06FE-B647-4126-8D84-CB2F0402C133}" dt="2026-05-18T08:25:56.258" v="2179" actId="1076"/>
          <ac:spMkLst>
            <pc:docMk/>
            <pc:sldMk cId="441365030" sldId="257"/>
            <ac:spMk id="5" creationId="{E4C18AF6-9AF6-0E52-58E5-1831722080D8}"/>
          </ac:spMkLst>
        </pc:spChg>
        <pc:spChg chg="add del">
          <ac:chgData name="Naik, Deepti" userId="2e86e164-abcf-4198-a12c-1647fc783612" providerId="ADAL" clId="{44ED06FE-B647-4126-8D84-CB2F0402C133}" dt="2026-05-13T04:44:35.393" v="236" actId="21"/>
          <ac:spMkLst>
            <pc:docMk/>
            <pc:sldMk cId="441365030" sldId="257"/>
            <ac:spMk id="6" creationId="{7E1467E5-A63B-80D9-2994-E7EF70276DB5}"/>
          </ac:spMkLst>
        </pc:spChg>
        <pc:spChg chg="add del mod">
          <ac:chgData name="Naik, Deepti" userId="2e86e164-abcf-4198-a12c-1647fc783612" providerId="ADAL" clId="{44ED06FE-B647-4126-8D84-CB2F0402C133}" dt="2026-05-13T04:55:39.400" v="403" actId="20577"/>
          <ac:spMkLst>
            <pc:docMk/>
            <pc:sldMk cId="441365030" sldId="257"/>
            <ac:spMk id="7" creationId="{53E7F41D-1197-E321-441B-01E2683A663F}"/>
          </ac:spMkLst>
        </pc:spChg>
      </pc:sldChg>
      <pc:sldChg chg="modSp mod">
        <pc:chgData name="Naik, Deepti" userId="2e86e164-abcf-4198-a12c-1647fc783612" providerId="ADAL" clId="{44ED06FE-B647-4126-8D84-CB2F0402C133}" dt="2026-05-13T07:51:29.518" v="475" actId="20577"/>
        <pc:sldMkLst>
          <pc:docMk/>
          <pc:sldMk cId="2781579478" sldId="258"/>
        </pc:sldMkLst>
        <pc:spChg chg="mod">
          <ac:chgData name="Naik, Deepti" userId="2e86e164-abcf-4198-a12c-1647fc783612" providerId="ADAL" clId="{44ED06FE-B647-4126-8D84-CB2F0402C133}" dt="2026-05-13T07:51:29.518" v="475" actId="20577"/>
          <ac:spMkLst>
            <pc:docMk/>
            <pc:sldMk cId="2781579478" sldId="258"/>
            <ac:spMk id="2" creationId="{4C40EE57-2678-44EC-F2E1-8AD1ACA0805A}"/>
          </ac:spMkLst>
        </pc:spChg>
        <pc:spChg chg="mod">
          <ac:chgData name="Naik, Deepti" userId="2e86e164-abcf-4198-a12c-1647fc783612" providerId="ADAL" clId="{44ED06FE-B647-4126-8D84-CB2F0402C133}" dt="2026-05-08T11:18:27.007" v="75" actId="20577"/>
          <ac:spMkLst>
            <pc:docMk/>
            <pc:sldMk cId="2781579478" sldId="258"/>
            <ac:spMk id="10" creationId="{66ACE322-87AA-22CD-C84A-ACEDEAE39437}"/>
          </ac:spMkLst>
        </pc:spChg>
      </pc:sldChg>
      <pc:sldChg chg="modSp mod">
        <pc:chgData name="Naik, Deepti" userId="2e86e164-abcf-4198-a12c-1647fc783612" providerId="ADAL" clId="{44ED06FE-B647-4126-8D84-CB2F0402C133}" dt="2026-05-18T08:18:46.446" v="2173" actId="20577"/>
        <pc:sldMkLst>
          <pc:docMk/>
          <pc:sldMk cId="558655739" sldId="259"/>
        </pc:sldMkLst>
        <pc:spChg chg="mod">
          <ac:chgData name="Naik, Deepti" userId="2e86e164-abcf-4198-a12c-1647fc783612" providerId="ADAL" clId="{44ED06FE-B647-4126-8D84-CB2F0402C133}" dt="2026-05-13T07:52:13.880" v="500" actId="20577"/>
          <ac:spMkLst>
            <pc:docMk/>
            <pc:sldMk cId="558655739" sldId="259"/>
            <ac:spMk id="2" creationId="{536DADCC-9301-3D86-41E9-522D3A6CA74D}"/>
          </ac:spMkLst>
        </pc:spChg>
        <pc:spChg chg="mod">
          <ac:chgData name="Naik, Deepti" userId="2e86e164-abcf-4198-a12c-1647fc783612" providerId="ADAL" clId="{44ED06FE-B647-4126-8D84-CB2F0402C133}" dt="2026-05-18T08:18:46.446" v="2173" actId="20577"/>
          <ac:spMkLst>
            <pc:docMk/>
            <pc:sldMk cId="558655739" sldId="259"/>
            <ac:spMk id="8" creationId="{89D3FC26-7A01-D0F7-9F6E-9C37A2A8B67C}"/>
          </ac:spMkLst>
        </pc:spChg>
      </pc:sldChg>
      <pc:sldChg chg="modSp mod">
        <pc:chgData name="Naik, Deepti" userId="2e86e164-abcf-4198-a12c-1647fc783612" providerId="ADAL" clId="{44ED06FE-B647-4126-8D84-CB2F0402C133}" dt="2026-05-13T07:50:47.318" v="454" actId="20577"/>
        <pc:sldMkLst>
          <pc:docMk/>
          <pc:sldMk cId="3719630971" sldId="260"/>
        </pc:sldMkLst>
        <pc:spChg chg="mod">
          <ac:chgData name="Naik, Deepti" userId="2e86e164-abcf-4198-a12c-1647fc783612" providerId="ADAL" clId="{44ED06FE-B647-4126-8D84-CB2F0402C133}" dt="2026-05-13T07:50:47.318" v="454" actId="20577"/>
          <ac:spMkLst>
            <pc:docMk/>
            <pc:sldMk cId="3719630971" sldId="260"/>
            <ac:spMk id="2" creationId="{BF11220F-0409-42CE-C4DD-5EEE9EFDB1E5}"/>
          </ac:spMkLst>
        </pc:spChg>
      </pc:sldChg>
      <pc:sldChg chg="modSp mod">
        <pc:chgData name="Naik, Deepti" userId="2e86e164-abcf-4198-a12c-1647fc783612" providerId="ADAL" clId="{44ED06FE-B647-4126-8D84-CB2F0402C133}" dt="2026-05-13T09:29:13.568" v="2147" actId="20577"/>
        <pc:sldMkLst>
          <pc:docMk/>
          <pc:sldMk cId="1071006966" sldId="262"/>
        </pc:sldMkLst>
        <pc:spChg chg="mod">
          <ac:chgData name="Naik, Deepti" userId="2e86e164-abcf-4198-a12c-1647fc783612" providerId="ADAL" clId="{44ED06FE-B647-4126-8D84-CB2F0402C133}" dt="2026-05-13T07:51:07.011" v="460" actId="6549"/>
          <ac:spMkLst>
            <pc:docMk/>
            <pc:sldMk cId="1071006966" sldId="262"/>
            <ac:spMk id="2" creationId="{71F5E06C-1173-85F8-A995-AD7C43CEF309}"/>
          </ac:spMkLst>
        </pc:spChg>
        <pc:spChg chg="mod">
          <ac:chgData name="Naik, Deepti" userId="2e86e164-abcf-4198-a12c-1647fc783612" providerId="ADAL" clId="{44ED06FE-B647-4126-8D84-CB2F0402C133}" dt="2026-05-13T09:29:13.568" v="2147" actId="20577"/>
          <ac:spMkLst>
            <pc:docMk/>
            <pc:sldMk cId="1071006966" sldId="262"/>
            <ac:spMk id="15" creationId="{21E92F0B-D30C-925B-28C6-7B16C18B94F0}"/>
          </ac:spMkLst>
        </pc:spChg>
      </pc:sldChg>
      <pc:sldChg chg="modSp mod ord">
        <pc:chgData name="Naik, Deepti" userId="2e86e164-abcf-4198-a12c-1647fc783612" providerId="ADAL" clId="{44ED06FE-B647-4126-8D84-CB2F0402C133}" dt="2026-05-18T08:34:43.443" v="2181" actId="20577"/>
        <pc:sldMkLst>
          <pc:docMk/>
          <pc:sldMk cId="2965196221" sldId="263"/>
        </pc:sldMkLst>
        <pc:spChg chg="mod">
          <ac:chgData name="Naik, Deepti" userId="2e86e164-abcf-4198-a12c-1647fc783612" providerId="ADAL" clId="{44ED06FE-B647-4126-8D84-CB2F0402C133}" dt="2026-05-13T08:01:39.059" v="1083" actId="14100"/>
          <ac:spMkLst>
            <pc:docMk/>
            <pc:sldMk cId="2965196221" sldId="263"/>
            <ac:spMk id="2" creationId="{CED2D312-5B6D-F21A-632E-DACC1E935C3E}"/>
          </ac:spMkLst>
        </pc:spChg>
        <pc:spChg chg="mod">
          <ac:chgData name="Naik, Deepti" userId="2e86e164-abcf-4198-a12c-1647fc783612" providerId="ADAL" clId="{44ED06FE-B647-4126-8D84-CB2F0402C133}" dt="2026-05-18T08:34:43.443" v="2181" actId="20577"/>
          <ac:spMkLst>
            <pc:docMk/>
            <pc:sldMk cId="2965196221" sldId="263"/>
            <ac:spMk id="3" creationId="{0BCE7AC0-9205-C8A7-A9A2-C2FD5C06275D}"/>
          </ac:spMkLst>
        </pc:spChg>
      </pc:sldChg>
      <pc:sldChg chg="modSp mod">
        <pc:chgData name="Naik, Deepti" userId="2e86e164-abcf-4198-a12c-1647fc783612" providerId="ADAL" clId="{44ED06FE-B647-4126-8D84-CB2F0402C133}" dt="2026-05-13T04:51:47.074" v="391" actId="20577"/>
        <pc:sldMkLst>
          <pc:docMk/>
          <pc:sldMk cId="1501075562" sldId="266"/>
        </pc:sldMkLst>
        <pc:spChg chg="mod">
          <ac:chgData name="Naik, Deepti" userId="2e86e164-abcf-4198-a12c-1647fc783612" providerId="ADAL" clId="{44ED06FE-B647-4126-8D84-CB2F0402C133}" dt="2026-05-13T04:51:47.074" v="391" actId="20577"/>
          <ac:spMkLst>
            <pc:docMk/>
            <pc:sldMk cId="1501075562" sldId="266"/>
            <ac:spMk id="7" creationId="{F5AA366F-C188-09A2-7D27-DE75C5710B2A}"/>
          </ac:spMkLst>
        </pc:spChg>
      </pc:sldChg>
      <pc:sldChg chg="modSp mod">
        <pc:chgData name="Naik, Deepti" userId="2e86e164-abcf-4198-a12c-1647fc783612" providerId="ADAL" clId="{44ED06FE-B647-4126-8D84-CB2F0402C133}" dt="2026-05-18T08:17:53.288" v="2166" actId="20577"/>
        <pc:sldMkLst>
          <pc:docMk/>
          <pc:sldMk cId="1902719349" sldId="267"/>
        </pc:sldMkLst>
        <pc:spChg chg="mod">
          <ac:chgData name="Naik, Deepti" userId="2e86e164-abcf-4198-a12c-1647fc783612" providerId="ADAL" clId="{44ED06FE-B647-4126-8D84-CB2F0402C133}" dt="2026-05-18T08:17:53.288" v="2166" actId="20577"/>
          <ac:spMkLst>
            <pc:docMk/>
            <pc:sldMk cId="1902719349" sldId="267"/>
            <ac:spMk id="3" creationId="{EE77F34C-A319-B543-5CD6-888A44FA976F}"/>
          </ac:spMkLst>
        </pc:spChg>
      </pc:sldChg>
      <pc:sldChg chg="modSp mod">
        <pc:chgData name="Naik, Deepti" userId="2e86e164-abcf-4198-a12c-1647fc783612" providerId="ADAL" clId="{44ED06FE-B647-4126-8D84-CB2F0402C133}" dt="2026-05-13T07:52:41.266" v="515" actId="20577"/>
        <pc:sldMkLst>
          <pc:docMk/>
          <pc:sldMk cId="2957298486" sldId="268"/>
        </pc:sldMkLst>
        <pc:spChg chg="mod">
          <ac:chgData name="Naik, Deepti" userId="2e86e164-abcf-4198-a12c-1647fc783612" providerId="ADAL" clId="{44ED06FE-B647-4126-8D84-CB2F0402C133}" dt="2026-05-13T07:52:41.266" v="515" actId="20577"/>
          <ac:spMkLst>
            <pc:docMk/>
            <pc:sldMk cId="2957298486" sldId="268"/>
            <ac:spMk id="2" creationId="{20737FE6-F37A-8268-936E-65A76D090AF1}"/>
          </ac:spMkLst>
        </pc:spChg>
      </pc:sldChg>
      <pc:sldChg chg="addSp delSp modSp mod">
        <pc:chgData name="Naik, Deepti" userId="2e86e164-abcf-4198-a12c-1647fc783612" providerId="ADAL" clId="{44ED06FE-B647-4126-8D84-CB2F0402C133}" dt="2026-05-13T07:50:22.216" v="446" actId="20577"/>
        <pc:sldMkLst>
          <pc:docMk/>
          <pc:sldMk cId="2936392560" sldId="270"/>
        </pc:sldMkLst>
        <pc:spChg chg="mod">
          <ac:chgData name="Naik, Deepti" userId="2e86e164-abcf-4198-a12c-1647fc783612" providerId="ADAL" clId="{44ED06FE-B647-4126-8D84-CB2F0402C133}" dt="2026-05-13T07:50:22.216" v="446" actId="20577"/>
          <ac:spMkLst>
            <pc:docMk/>
            <pc:sldMk cId="2936392560" sldId="270"/>
            <ac:spMk id="2" creationId="{FB4AA251-8B11-5B96-2B53-B6E5E407CCAF}"/>
          </ac:spMkLst>
        </pc:spChg>
      </pc:sldChg>
      <pc:sldChg chg="modSp mod">
        <pc:chgData name="Naik, Deepti" userId="2e86e164-abcf-4198-a12c-1647fc783612" providerId="ADAL" clId="{44ED06FE-B647-4126-8D84-CB2F0402C133}" dt="2026-05-13T07:50:01.246" v="411" actId="20577"/>
        <pc:sldMkLst>
          <pc:docMk/>
          <pc:sldMk cId="626750961" sldId="271"/>
        </pc:sldMkLst>
        <pc:spChg chg="mod">
          <ac:chgData name="Naik, Deepti" userId="2e86e164-abcf-4198-a12c-1647fc783612" providerId="ADAL" clId="{44ED06FE-B647-4126-8D84-CB2F0402C133}" dt="2026-05-13T07:50:01.246" v="411" actId="20577"/>
          <ac:spMkLst>
            <pc:docMk/>
            <pc:sldMk cId="626750961" sldId="271"/>
            <ac:spMk id="2" creationId="{748C2D7D-3882-0F66-55FC-E8626FC29E10}"/>
          </ac:spMkLst>
        </pc:spChg>
      </pc:sldChg>
      <pc:sldChg chg="modSp add mod">
        <pc:chgData name="Naik, Deepti" userId="2e86e164-abcf-4198-a12c-1647fc783612" providerId="ADAL" clId="{44ED06FE-B647-4126-8D84-CB2F0402C133}" dt="2026-05-13T08:05:20.191" v="1267" actId="1076"/>
        <pc:sldMkLst>
          <pc:docMk/>
          <pc:sldMk cId="4096890960" sldId="274"/>
        </pc:sldMkLst>
        <pc:spChg chg="mod">
          <ac:chgData name="Naik, Deepti" userId="2e86e164-abcf-4198-a12c-1647fc783612" providerId="ADAL" clId="{44ED06FE-B647-4126-8D84-CB2F0402C133}" dt="2026-05-13T08:02:44.578" v="1229" actId="14100"/>
          <ac:spMkLst>
            <pc:docMk/>
            <pc:sldMk cId="4096890960" sldId="274"/>
            <ac:spMk id="2" creationId="{E4363BDD-D37E-7FAC-9091-F07D1494832A}"/>
          </ac:spMkLst>
        </pc:spChg>
        <pc:spChg chg="mod">
          <ac:chgData name="Naik, Deepti" userId="2e86e164-abcf-4198-a12c-1647fc783612" providerId="ADAL" clId="{44ED06FE-B647-4126-8D84-CB2F0402C133}" dt="2026-05-13T08:05:20.191" v="1267" actId="1076"/>
          <ac:spMkLst>
            <pc:docMk/>
            <pc:sldMk cId="4096890960" sldId="274"/>
            <ac:spMk id="3" creationId="{9A07582E-678A-5EE8-F024-423BA24E0D5E}"/>
          </ac:spMkLst>
        </pc:spChg>
      </pc:sldChg>
      <pc:sldChg chg="modSp add del mod">
        <pc:chgData name="Naik, Deepti" userId="2e86e164-abcf-4198-a12c-1647fc783612" providerId="ADAL" clId="{44ED06FE-B647-4126-8D84-CB2F0402C133}" dt="2026-05-18T08:19:32.586" v="2178" actId="2696"/>
        <pc:sldMkLst>
          <pc:docMk/>
          <pc:sldMk cId="260497893" sldId="275"/>
        </pc:sldMkLst>
        <pc:spChg chg="mod">
          <ac:chgData name="Naik, Deepti" userId="2e86e164-abcf-4198-a12c-1647fc783612" providerId="ADAL" clId="{44ED06FE-B647-4126-8D84-CB2F0402C133}" dt="2026-05-18T08:19:29.548" v="2177" actId="20577"/>
          <ac:spMkLst>
            <pc:docMk/>
            <pc:sldMk cId="260497893" sldId="275"/>
            <ac:spMk id="3" creationId="{9127F0BA-6981-E22D-9740-8C1FD8D5F17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18BCD5-3BFF-44DA-BB25-8E8CAD786F6D}"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NL"/>
        </a:p>
      </dgm:t>
    </dgm:pt>
    <dgm:pt modelId="{312D6419-18A3-4D6A-A239-CCD67260FF30}">
      <dgm:prSet phldrT="[Text]" phldr="0" custT="1"/>
      <dgm:spPr/>
      <dgm:t>
        <a:bodyPr/>
        <a:lstStyle/>
        <a:p>
          <a:r>
            <a:rPr lang="en-US" sz="1800" dirty="0"/>
            <a:t>Marketing Authorisation Holder(s) (MAH) </a:t>
          </a:r>
          <a:endParaRPr lang="en-NL" sz="1800" dirty="0"/>
        </a:p>
      </dgm:t>
    </dgm:pt>
    <dgm:pt modelId="{721B308C-9381-4781-A209-5F43A889B5A1}" type="parTrans" cxnId="{AC0F62FA-F300-4A3A-8442-BF95EEF07EC5}">
      <dgm:prSet/>
      <dgm:spPr/>
      <dgm:t>
        <a:bodyPr/>
        <a:lstStyle/>
        <a:p>
          <a:endParaRPr lang="en-NL"/>
        </a:p>
      </dgm:t>
    </dgm:pt>
    <dgm:pt modelId="{70864AD3-3A1F-4A27-AFC7-851A41A0191C}" type="sibTrans" cxnId="{AC0F62FA-F300-4A3A-8442-BF95EEF07EC5}">
      <dgm:prSet/>
      <dgm:spPr/>
      <dgm:t>
        <a:bodyPr/>
        <a:lstStyle/>
        <a:p>
          <a:pPr algn="ctr"/>
          <a:r>
            <a:rPr lang="en-US" dirty="0"/>
            <a:t>Responsible for the PV system and adherence to the regulations  </a:t>
          </a:r>
          <a:endParaRPr lang="en-NL" dirty="0"/>
        </a:p>
      </dgm:t>
    </dgm:pt>
    <dgm:pt modelId="{1DFF3B5B-1503-43B5-A4ED-7F4541043DC5}">
      <dgm:prSet phldrT="[Text]" phldr="0"/>
      <dgm:spPr/>
      <dgm:t>
        <a:bodyPr/>
        <a:lstStyle/>
        <a:p>
          <a:r>
            <a:rPr lang="en-US" dirty="0"/>
            <a:t>Pharmacovigilance Dept. </a:t>
          </a:r>
          <a:endParaRPr lang="en-NL" dirty="0"/>
        </a:p>
      </dgm:t>
    </dgm:pt>
    <dgm:pt modelId="{F2695E6C-549B-4009-84A3-570820E20E3E}" type="parTrans" cxnId="{1A4BD58C-0A18-4A7C-8A46-A108D54EB773}">
      <dgm:prSet/>
      <dgm:spPr/>
      <dgm:t>
        <a:bodyPr/>
        <a:lstStyle/>
        <a:p>
          <a:endParaRPr lang="en-NL"/>
        </a:p>
      </dgm:t>
    </dgm:pt>
    <dgm:pt modelId="{05572642-42B5-48FA-B8AD-1E83CA367799}" type="sibTrans" cxnId="{1A4BD58C-0A18-4A7C-8A46-A108D54EB773}">
      <dgm:prSet custT="1"/>
      <dgm:spPr/>
      <dgm:t>
        <a:bodyPr/>
        <a:lstStyle/>
        <a:p>
          <a:pPr algn="ctr"/>
          <a:r>
            <a:rPr lang="en-US" sz="900" dirty="0"/>
            <a:t>Primary stakeholder </a:t>
          </a:r>
          <a:endParaRPr lang="en-NL" sz="900" dirty="0"/>
        </a:p>
      </dgm:t>
    </dgm:pt>
    <dgm:pt modelId="{092D3574-C946-4C5A-8131-10A96650FB56}">
      <dgm:prSet phldrT="[Text]" phldr="0"/>
      <dgm:spPr/>
      <dgm:t>
        <a:bodyPr/>
        <a:lstStyle/>
        <a:p>
          <a:r>
            <a:rPr lang="en-US" dirty="0"/>
            <a:t>Quality Assurance </a:t>
          </a:r>
          <a:endParaRPr lang="en-NL" dirty="0"/>
        </a:p>
      </dgm:t>
    </dgm:pt>
    <dgm:pt modelId="{54DA29E1-3335-4C58-9504-7200AACD2A2C}" type="parTrans" cxnId="{722DAF2F-33A1-4A16-ACA5-1A54874526EB}">
      <dgm:prSet/>
      <dgm:spPr/>
      <dgm:t>
        <a:bodyPr/>
        <a:lstStyle/>
        <a:p>
          <a:endParaRPr lang="en-NL"/>
        </a:p>
      </dgm:t>
    </dgm:pt>
    <dgm:pt modelId="{06E44F44-A19D-4122-A1E4-B1838F070190}" type="sibTrans" cxnId="{722DAF2F-33A1-4A16-ACA5-1A54874526EB}">
      <dgm:prSet custT="1"/>
      <dgm:spPr/>
      <dgm:t>
        <a:bodyPr/>
        <a:lstStyle/>
        <a:p>
          <a:pPr algn="ctr"/>
          <a:r>
            <a:rPr lang="en-US" sz="900" dirty="0"/>
            <a:t>Regulatory Compliance, risk assessments, audits  </a:t>
          </a:r>
          <a:endParaRPr lang="en-NL" sz="900" dirty="0"/>
        </a:p>
      </dgm:t>
    </dgm:pt>
    <dgm:pt modelId="{4C7A331A-F0D3-4DB1-AEE5-88AC8AD172D8}">
      <dgm:prSet phldrT="[Text]" phldr="0"/>
      <dgm:spPr/>
      <dgm:t>
        <a:bodyPr/>
        <a:lstStyle/>
        <a:p>
          <a:r>
            <a:rPr lang="en-US" dirty="0"/>
            <a:t>Others </a:t>
          </a:r>
          <a:endParaRPr lang="en-NL" dirty="0"/>
        </a:p>
      </dgm:t>
    </dgm:pt>
    <dgm:pt modelId="{38294D94-28FE-4314-9536-034C6FDC672C}" type="parTrans" cxnId="{88C07140-5474-4393-90C1-7D0FCEA348B5}">
      <dgm:prSet/>
      <dgm:spPr/>
      <dgm:t>
        <a:bodyPr/>
        <a:lstStyle/>
        <a:p>
          <a:endParaRPr lang="en-NL"/>
        </a:p>
      </dgm:t>
    </dgm:pt>
    <dgm:pt modelId="{EC77F083-14B4-4DFE-AC7F-61959F710C64}" type="sibTrans" cxnId="{88C07140-5474-4393-90C1-7D0FCEA348B5}">
      <dgm:prSet/>
      <dgm:spPr/>
      <dgm:t>
        <a:bodyPr/>
        <a:lstStyle/>
        <a:p>
          <a:pPr algn="ctr"/>
          <a:r>
            <a:rPr lang="en-US" dirty="0"/>
            <a:t>Medical Affairs, Medical Information, Commercial, Regulatory Affairs, Legal, Procurement etc.  </a:t>
          </a:r>
          <a:endParaRPr lang="en-NL" dirty="0"/>
        </a:p>
      </dgm:t>
    </dgm:pt>
    <dgm:pt modelId="{EAA51E71-0FC2-4816-8061-2D7DB223B09F}">
      <dgm:prSet custT="1"/>
      <dgm:spPr/>
      <dgm:t>
        <a:bodyPr/>
        <a:lstStyle/>
        <a:p>
          <a:r>
            <a:rPr lang="en-US" sz="1800" dirty="0"/>
            <a:t>Vendor(s)</a:t>
          </a:r>
          <a:r>
            <a:rPr lang="en-US" sz="3600" dirty="0"/>
            <a:t> </a:t>
          </a:r>
          <a:endParaRPr lang="en-NL" sz="3600" dirty="0"/>
        </a:p>
      </dgm:t>
    </dgm:pt>
    <dgm:pt modelId="{EDD5DCCF-9AEF-4D2D-A969-30A7E76A5FC6}" type="parTrans" cxnId="{3FFA432B-8FAB-4795-B117-EAF3BECADA96}">
      <dgm:prSet/>
      <dgm:spPr/>
      <dgm:t>
        <a:bodyPr/>
        <a:lstStyle/>
        <a:p>
          <a:endParaRPr lang="en-NL"/>
        </a:p>
      </dgm:t>
    </dgm:pt>
    <dgm:pt modelId="{FE011BA2-BBB9-4B7E-8A7C-4326D4CE1768}" type="sibTrans" cxnId="{3FFA432B-8FAB-4795-B117-EAF3BECADA96}">
      <dgm:prSet custT="1"/>
      <dgm:spPr/>
      <dgm:t>
        <a:bodyPr/>
        <a:lstStyle/>
        <a:p>
          <a:pPr algn="ctr"/>
          <a:r>
            <a:rPr lang="en-US" sz="900" dirty="0"/>
            <a:t>Execution of contracted tasks </a:t>
          </a:r>
          <a:endParaRPr lang="en-NL" sz="900" dirty="0"/>
        </a:p>
      </dgm:t>
    </dgm:pt>
    <dgm:pt modelId="{0555A35E-9E30-4111-BF30-83DDF8619494}">
      <dgm:prSet custT="1"/>
      <dgm:spPr/>
      <dgm:t>
        <a:bodyPr/>
        <a:lstStyle/>
        <a:p>
          <a:r>
            <a:rPr lang="en-US" sz="1800" dirty="0"/>
            <a:t>Regulators</a:t>
          </a:r>
          <a:r>
            <a:rPr lang="en-US" sz="3300" dirty="0"/>
            <a:t> </a:t>
          </a:r>
          <a:endParaRPr lang="en-NL" sz="3300" dirty="0"/>
        </a:p>
      </dgm:t>
    </dgm:pt>
    <dgm:pt modelId="{DB3F3F14-1B54-4BFC-9777-C5D7C9E926A7}" type="parTrans" cxnId="{62A9015D-5910-4479-870F-DBF85FB1FD6E}">
      <dgm:prSet/>
      <dgm:spPr/>
      <dgm:t>
        <a:bodyPr/>
        <a:lstStyle/>
        <a:p>
          <a:endParaRPr lang="en-NL"/>
        </a:p>
      </dgm:t>
    </dgm:pt>
    <dgm:pt modelId="{B7DA6C64-529B-4475-9A22-DECCC27E8994}" type="sibTrans" cxnId="{62A9015D-5910-4479-870F-DBF85FB1FD6E}">
      <dgm:prSet custT="1"/>
      <dgm:spPr/>
      <dgm:t>
        <a:bodyPr/>
        <a:lstStyle/>
        <a:p>
          <a:pPr algn="ctr"/>
          <a:r>
            <a:rPr lang="en-US" sz="900" dirty="0"/>
            <a:t>Regulatory guidance, MAH and subcontractor inspections  </a:t>
          </a:r>
          <a:endParaRPr lang="en-NL" sz="900" dirty="0"/>
        </a:p>
      </dgm:t>
    </dgm:pt>
    <dgm:pt modelId="{97F9085F-CB97-4AC3-B3C3-A7E289F688A5}" type="pres">
      <dgm:prSet presAssocID="{EF18BCD5-3BFF-44DA-BB25-8E8CAD786F6D}" presName="hierChild1" presStyleCnt="0">
        <dgm:presLayoutVars>
          <dgm:orgChart val="1"/>
          <dgm:chPref val="1"/>
          <dgm:dir/>
          <dgm:animOne val="branch"/>
          <dgm:animLvl val="lvl"/>
          <dgm:resizeHandles/>
        </dgm:presLayoutVars>
      </dgm:prSet>
      <dgm:spPr/>
    </dgm:pt>
    <dgm:pt modelId="{5B65BEB2-32DA-4DE5-91E7-4ACDCF24E76F}" type="pres">
      <dgm:prSet presAssocID="{312D6419-18A3-4D6A-A239-CCD67260FF30}" presName="hierRoot1" presStyleCnt="0">
        <dgm:presLayoutVars>
          <dgm:hierBranch val="init"/>
        </dgm:presLayoutVars>
      </dgm:prSet>
      <dgm:spPr/>
    </dgm:pt>
    <dgm:pt modelId="{67B40FF6-E048-4737-BE82-E9B7F19E31E2}" type="pres">
      <dgm:prSet presAssocID="{312D6419-18A3-4D6A-A239-CCD67260FF30}" presName="rootComposite1" presStyleCnt="0"/>
      <dgm:spPr/>
    </dgm:pt>
    <dgm:pt modelId="{C22713E1-B3F8-4593-8769-C4494FCC260D}" type="pres">
      <dgm:prSet presAssocID="{312D6419-18A3-4D6A-A239-CCD67260FF30}" presName="rootText1" presStyleLbl="node0" presStyleIdx="0" presStyleCnt="3">
        <dgm:presLayoutVars>
          <dgm:chMax/>
          <dgm:chPref val="3"/>
        </dgm:presLayoutVars>
      </dgm:prSet>
      <dgm:spPr/>
    </dgm:pt>
    <dgm:pt modelId="{A80B166B-2A84-4156-8868-F6A6094009D0}" type="pres">
      <dgm:prSet presAssocID="{312D6419-18A3-4D6A-A239-CCD67260FF30}" presName="titleText1" presStyleLbl="fgAcc0" presStyleIdx="0" presStyleCnt="3">
        <dgm:presLayoutVars>
          <dgm:chMax val="0"/>
          <dgm:chPref val="0"/>
        </dgm:presLayoutVars>
      </dgm:prSet>
      <dgm:spPr/>
    </dgm:pt>
    <dgm:pt modelId="{BAD5E520-E356-4B1C-916D-A33E9FEECF74}" type="pres">
      <dgm:prSet presAssocID="{312D6419-18A3-4D6A-A239-CCD67260FF30}" presName="rootConnector1" presStyleLbl="node1" presStyleIdx="0" presStyleCnt="3"/>
      <dgm:spPr/>
    </dgm:pt>
    <dgm:pt modelId="{AB6816A3-9AE7-4549-9FC0-7D7B88E11BE6}" type="pres">
      <dgm:prSet presAssocID="{312D6419-18A3-4D6A-A239-CCD67260FF30}" presName="hierChild2" presStyleCnt="0"/>
      <dgm:spPr/>
    </dgm:pt>
    <dgm:pt modelId="{B5223D4A-6F13-4544-8352-8DA895A33626}" type="pres">
      <dgm:prSet presAssocID="{F2695E6C-549B-4009-84A3-570820E20E3E}" presName="Name37" presStyleLbl="parChTrans1D2" presStyleIdx="0" presStyleCnt="3"/>
      <dgm:spPr/>
    </dgm:pt>
    <dgm:pt modelId="{53A991F8-4BBA-47F5-BFB3-D5E309E739E6}" type="pres">
      <dgm:prSet presAssocID="{1DFF3B5B-1503-43B5-A4ED-7F4541043DC5}" presName="hierRoot2" presStyleCnt="0">
        <dgm:presLayoutVars>
          <dgm:hierBranch val="init"/>
        </dgm:presLayoutVars>
      </dgm:prSet>
      <dgm:spPr/>
    </dgm:pt>
    <dgm:pt modelId="{E7602B8D-8EF5-4FDB-A0F5-282ABB758004}" type="pres">
      <dgm:prSet presAssocID="{1DFF3B5B-1503-43B5-A4ED-7F4541043DC5}" presName="rootComposite" presStyleCnt="0"/>
      <dgm:spPr/>
    </dgm:pt>
    <dgm:pt modelId="{A5F7FBFB-8942-4ED7-AA91-B4B0650C6793}" type="pres">
      <dgm:prSet presAssocID="{1DFF3B5B-1503-43B5-A4ED-7F4541043DC5}" presName="rootText" presStyleLbl="node1" presStyleIdx="0" presStyleCnt="3">
        <dgm:presLayoutVars>
          <dgm:chMax/>
          <dgm:chPref val="3"/>
        </dgm:presLayoutVars>
      </dgm:prSet>
      <dgm:spPr/>
    </dgm:pt>
    <dgm:pt modelId="{8A02228B-E9EF-4630-B383-8E0B612769C1}" type="pres">
      <dgm:prSet presAssocID="{1DFF3B5B-1503-43B5-A4ED-7F4541043DC5}" presName="titleText2" presStyleLbl="fgAcc1" presStyleIdx="0" presStyleCnt="3" custScaleX="92220" custScaleY="96537" custLinFactNeighborX="2500" custLinFactNeighborY="5170">
        <dgm:presLayoutVars>
          <dgm:chMax val="0"/>
          <dgm:chPref val="0"/>
        </dgm:presLayoutVars>
      </dgm:prSet>
      <dgm:spPr/>
    </dgm:pt>
    <dgm:pt modelId="{FB929153-39C5-4721-9846-4E897D6A5D05}" type="pres">
      <dgm:prSet presAssocID="{1DFF3B5B-1503-43B5-A4ED-7F4541043DC5}" presName="rootConnector" presStyleLbl="node2" presStyleIdx="0" presStyleCnt="0"/>
      <dgm:spPr/>
    </dgm:pt>
    <dgm:pt modelId="{25D0BD3D-4F60-4ECF-ABFF-47A0443837BA}" type="pres">
      <dgm:prSet presAssocID="{1DFF3B5B-1503-43B5-A4ED-7F4541043DC5}" presName="hierChild4" presStyleCnt="0"/>
      <dgm:spPr/>
    </dgm:pt>
    <dgm:pt modelId="{84438C5B-66E5-4768-B6C1-1AF76F4B6457}" type="pres">
      <dgm:prSet presAssocID="{1DFF3B5B-1503-43B5-A4ED-7F4541043DC5}" presName="hierChild5" presStyleCnt="0"/>
      <dgm:spPr/>
    </dgm:pt>
    <dgm:pt modelId="{D449681D-0D77-4373-9166-1EC6AF72F230}" type="pres">
      <dgm:prSet presAssocID="{54DA29E1-3335-4C58-9504-7200AACD2A2C}" presName="Name37" presStyleLbl="parChTrans1D2" presStyleIdx="1" presStyleCnt="3"/>
      <dgm:spPr/>
    </dgm:pt>
    <dgm:pt modelId="{1E11DA99-3BA6-479E-A092-09421333469E}" type="pres">
      <dgm:prSet presAssocID="{092D3574-C946-4C5A-8131-10A96650FB56}" presName="hierRoot2" presStyleCnt="0">
        <dgm:presLayoutVars>
          <dgm:hierBranch val="init"/>
        </dgm:presLayoutVars>
      </dgm:prSet>
      <dgm:spPr/>
    </dgm:pt>
    <dgm:pt modelId="{10278166-CC44-4135-BDF8-E900987112D5}" type="pres">
      <dgm:prSet presAssocID="{092D3574-C946-4C5A-8131-10A96650FB56}" presName="rootComposite" presStyleCnt="0"/>
      <dgm:spPr/>
    </dgm:pt>
    <dgm:pt modelId="{D7D7C538-71E2-4FE6-B6F3-365F99273EFA}" type="pres">
      <dgm:prSet presAssocID="{092D3574-C946-4C5A-8131-10A96650FB56}" presName="rootText" presStyleLbl="node1" presStyleIdx="1" presStyleCnt="3" custScaleX="104757" custScaleY="90538" custLinFactNeighborX="2828" custLinFactNeighborY="863">
        <dgm:presLayoutVars>
          <dgm:chMax/>
          <dgm:chPref val="3"/>
        </dgm:presLayoutVars>
      </dgm:prSet>
      <dgm:spPr/>
    </dgm:pt>
    <dgm:pt modelId="{9EE0898F-1738-4E0B-89AB-A046B603BD42}" type="pres">
      <dgm:prSet presAssocID="{092D3574-C946-4C5A-8131-10A96650FB56}" presName="titleText2" presStyleLbl="fgAcc1" presStyleIdx="1" presStyleCnt="3">
        <dgm:presLayoutVars>
          <dgm:chMax val="0"/>
          <dgm:chPref val="0"/>
        </dgm:presLayoutVars>
      </dgm:prSet>
      <dgm:spPr/>
    </dgm:pt>
    <dgm:pt modelId="{01F32BAB-5D45-4DE2-B9DF-22DB3E94C06B}" type="pres">
      <dgm:prSet presAssocID="{092D3574-C946-4C5A-8131-10A96650FB56}" presName="rootConnector" presStyleLbl="node2" presStyleIdx="0" presStyleCnt="0"/>
      <dgm:spPr/>
    </dgm:pt>
    <dgm:pt modelId="{16E9F5CF-7F24-4EC5-9156-5DAFF79ECAF5}" type="pres">
      <dgm:prSet presAssocID="{092D3574-C946-4C5A-8131-10A96650FB56}" presName="hierChild4" presStyleCnt="0"/>
      <dgm:spPr/>
    </dgm:pt>
    <dgm:pt modelId="{E785971B-8741-45DF-9950-F5406A48B53B}" type="pres">
      <dgm:prSet presAssocID="{092D3574-C946-4C5A-8131-10A96650FB56}" presName="hierChild5" presStyleCnt="0"/>
      <dgm:spPr/>
    </dgm:pt>
    <dgm:pt modelId="{C4CB432E-3A47-4A95-AA91-E147FA09C0AD}" type="pres">
      <dgm:prSet presAssocID="{38294D94-28FE-4314-9536-034C6FDC672C}" presName="Name37" presStyleLbl="parChTrans1D2" presStyleIdx="2" presStyleCnt="3"/>
      <dgm:spPr/>
    </dgm:pt>
    <dgm:pt modelId="{0B51FCD6-21DA-451F-BBFA-2D711E448D8E}" type="pres">
      <dgm:prSet presAssocID="{4C7A331A-F0D3-4DB1-AEE5-88AC8AD172D8}" presName="hierRoot2" presStyleCnt="0">
        <dgm:presLayoutVars>
          <dgm:hierBranch val="init"/>
        </dgm:presLayoutVars>
      </dgm:prSet>
      <dgm:spPr/>
    </dgm:pt>
    <dgm:pt modelId="{A347BA53-3455-4E39-B41D-02FF794DF51C}" type="pres">
      <dgm:prSet presAssocID="{4C7A331A-F0D3-4DB1-AEE5-88AC8AD172D8}" presName="rootComposite" presStyleCnt="0"/>
      <dgm:spPr/>
    </dgm:pt>
    <dgm:pt modelId="{F82C2969-D41F-472E-BC96-4CA84FE4BED1}" type="pres">
      <dgm:prSet presAssocID="{4C7A331A-F0D3-4DB1-AEE5-88AC8AD172D8}" presName="rootText" presStyleLbl="node1" presStyleIdx="2" presStyleCnt="3" custLinFactNeighborX="-2696" custLinFactNeighborY="1736">
        <dgm:presLayoutVars>
          <dgm:chMax/>
          <dgm:chPref val="3"/>
        </dgm:presLayoutVars>
      </dgm:prSet>
      <dgm:spPr/>
    </dgm:pt>
    <dgm:pt modelId="{0E422D6F-0584-483B-9744-86D4717A0DFB}" type="pres">
      <dgm:prSet presAssocID="{4C7A331A-F0D3-4DB1-AEE5-88AC8AD172D8}" presName="titleText2" presStyleLbl="fgAcc1" presStyleIdx="2" presStyleCnt="3" custScaleX="107689">
        <dgm:presLayoutVars>
          <dgm:chMax val="0"/>
          <dgm:chPref val="0"/>
        </dgm:presLayoutVars>
      </dgm:prSet>
      <dgm:spPr/>
    </dgm:pt>
    <dgm:pt modelId="{C4BF6534-E32F-4FEC-B947-8B5C76E4D354}" type="pres">
      <dgm:prSet presAssocID="{4C7A331A-F0D3-4DB1-AEE5-88AC8AD172D8}" presName="rootConnector" presStyleLbl="node2" presStyleIdx="0" presStyleCnt="0"/>
      <dgm:spPr/>
    </dgm:pt>
    <dgm:pt modelId="{405FE09A-5CB2-4CE3-AA36-C1B2448697B2}" type="pres">
      <dgm:prSet presAssocID="{4C7A331A-F0D3-4DB1-AEE5-88AC8AD172D8}" presName="hierChild4" presStyleCnt="0"/>
      <dgm:spPr/>
    </dgm:pt>
    <dgm:pt modelId="{3B12D7AE-9E11-4355-9FEA-B961F0E29CFD}" type="pres">
      <dgm:prSet presAssocID="{4C7A331A-F0D3-4DB1-AEE5-88AC8AD172D8}" presName="hierChild5" presStyleCnt="0"/>
      <dgm:spPr/>
    </dgm:pt>
    <dgm:pt modelId="{94FF181F-48DA-4AB1-A50F-C658743EA389}" type="pres">
      <dgm:prSet presAssocID="{312D6419-18A3-4D6A-A239-CCD67260FF30}" presName="hierChild3" presStyleCnt="0"/>
      <dgm:spPr/>
    </dgm:pt>
    <dgm:pt modelId="{BD76DC24-EED6-4390-8E68-93A80D9C3D55}" type="pres">
      <dgm:prSet presAssocID="{EAA51E71-0FC2-4816-8061-2D7DB223B09F}" presName="hierRoot1" presStyleCnt="0">
        <dgm:presLayoutVars>
          <dgm:hierBranch val="init"/>
        </dgm:presLayoutVars>
      </dgm:prSet>
      <dgm:spPr/>
    </dgm:pt>
    <dgm:pt modelId="{62E55EAA-53AA-4F1A-97C7-BC9CD1204043}" type="pres">
      <dgm:prSet presAssocID="{EAA51E71-0FC2-4816-8061-2D7DB223B09F}" presName="rootComposite1" presStyleCnt="0"/>
      <dgm:spPr/>
    </dgm:pt>
    <dgm:pt modelId="{EB20E6F1-8801-404D-A1B5-23D49F98167D}" type="pres">
      <dgm:prSet presAssocID="{EAA51E71-0FC2-4816-8061-2D7DB223B09F}" presName="rootText1" presStyleLbl="node0" presStyleIdx="1" presStyleCnt="3" custLinFactNeighborX="1218">
        <dgm:presLayoutVars>
          <dgm:chMax/>
          <dgm:chPref val="3"/>
        </dgm:presLayoutVars>
      </dgm:prSet>
      <dgm:spPr/>
    </dgm:pt>
    <dgm:pt modelId="{99BA3EDA-952C-436A-9228-1248E1F95764}" type="pres">
      <dgm:prSet presAssocID="{EAA51E71-0FC2-4816-8061-2D7DB223B09F}" presName="titleText1" presStyleLbl="fgAcc0" presStyleIdx="1" presStyleCnt="3">
        <dgm:presLayoutVars>
          <dgm:chMax val="0"/>
          <dgm:chPref val="0"/>
        </dgm:presLayoutVars>
      </dgm:prSet>
      <dgm:spPr/>
    </dgm:pt>
    <dgm:pt modelId="{42F7B81F-191B-4EE0-80A7-1002DFB5B51C}" type="pres">
      <dgm:prSet presAssocID="{EAA51E71-0FC2-4816-8061-2D7DB223B09F}" presName="rootConnector1" presStyleLbl="node1" presStyleIdx="2" presStyleCnt="3"/>
      <dgm:spPr/>
    </dgm:pt>
    <dgm:pt modelId="{0C68C4E3-00E2-4D74-9833-B1C220A88C96}" type="pres">
      <dgm:prSet presAssocID="{EAA51E71-0FC2-4816-8061-2D7DB223B09F}" presName="hierChild2" presStyleCnt="0"/>
      <dgm:spPr/>
    </dgm:pt>
    <dgm:pt modelId="{703F55D0-84DF-4904-9824-86A94C3116B5}" type="pres">
      <dgm:prSet presAssocID="{EAA51E71-0FC2-4816-8061-2D7DB223B09F}" presName="hierChild3" presStyleCnt="0"/>
      <dgm:spPr/>
    </dgm:pt>
    <dgm:pt modelId="{35DAB401-A4CD-4093-BE34-BE904D50FC7E}" type="pres">
      <dgm:prSet presAssocID="{0555A35E-9E30-4111-BF30-83DDF8619494}" presName="hierRoot1" presStyleCnt="0">
        <dgm:presLayoutVars>
          <dgm:hierBranch val="init"/>
        </dgm:presLayoutVars>
      </dgm:prSet>
      <dgm:spPr/>
    </dgm:pt>
    <dgm:pt modelId="{5A9B8ABC-2601-4A91-B101-01C689407869}" type="pres">
      <dgm:prSet presAssocID="{0555A35E-9E30-4111-BF30-83DDF8619494}" presName="rootComposite1" presStyleCnt="0"/>
      <dgm:spPr/>
    </dgm:pt>
    <dgm:pt modelId="{9BAF1C72-1706-46AE-9C6E-BADDE9D91D49}" type="pres">
      <dgm:prSet presAssocID="{0555A35E-9E30-4111-BF30-83DDF8619494}" presName="rootText1" presStyleLbl="node0" presStyleIdx="2" presStyleCnt="3">
        <dgm:presLayoutVars>
          <dgm:chMax/>
          <dgm:chPref val="3"/>
        </dgm:presLayoutVars>
      </dgm:prSet>
      <dgm:spPr/>
    </dgm:pt>
    <dgm:pt modelId="{46356C7E-3424-4AA4-BEEA-AB48C72BF8AC}" type="pres">
      <dgm:prSet presAssocID="{0555A35E-9E30-4111-BF30-83DDF8619494}" presName="titleText1" presStyleLbl="fgAcc0" presStyleIdx="2" presStyleCnt="3">
        <dgm:presLayoutVars>
          <dgm:chMax val="0"/>
          <dgm:chPref val="0"/>
        </dgm:presLayoutVars>
      </dgm:prSet>
      <dgm:spPr/>
    </dgm:pt>
    <dgm:pt modelId="{6966039B-EE2E-4BA7-95F8-38ABEE9C105A}" type="pres">
      <dgm:prSet presAssocID="{0555A35E-9E30-4111-BF30-83DDF8619494}" presName="rootConnector1" presStyleLbl="node1" presStyleIdx="2" presStyleCnt="3"/>
      <dgm:spPr/>
    </dgm:pt>
    <dgm:pt modelId="{37058783-901A-4D81-B023-8E857B86DFBA}" type="pres">
      <dgm:prSet presAssocID="{0555A35E-9E30-4111-BF30-83DDF8619494}" presName="hierChild2" presStyleCnt="0"/>
      <dgm:spPr/>
    </dgm:pt>
    <dgm:pt modelId="{7DCA712C-690D-460B-B953-54B0B0F84189}" type="pres">
      <dgm:prSet presAssocID="{0555A35E-9E30-4111-BF30-83DDF8619494}" presName="hierChild3" presStyleCnt="0"/>
      <dgm:spPr/>
    </dgm:pt>
  </dgm:ptLst>
  <dgm:cxnLst>
    <dgm:cxn modelId="{F4351305-0CF3-488F-87D4-2512BBFB32E4}" type="presOf" srcId="{06E44F44-A19D-4122-A1E4-B1838F070190}" destId="{9EE0898F-1738-4E0B-89AB-A046B603BD42}" srcOrd="0" destOrd="0" presId="urn:microsoft.com/office/officeart/2008/layout/NameandTitleOrganizationalChart"/>
    <dgm:cxn modelId="{9C790D20-7B32-47AD-9321-F48A3CAEC80D}" type="presOf" srcId="{EAA51E71-0FC2-4816-8061-2D7DB223B09F}" destId="{EB20E6F1-8801-404D-A1B5-23D49F98167D}" srcOrd="0" destOrd="0" presId="urn:microsoft.com/office/officeart/2008/layout/NameandTitleOrganizationalChart"/>
    <dgm:cxn modelId="{43993829-8033-46D5-BC84-5D3C865A828B}" type="presOf" srcId="{FE011BA2-BBB9-4B7E-8A7C-4326D4CE1768}" destId="{99BA3EDA-952C-436A-9228-1248E1F95764}" srcOrd="0" destOrd="0" presId="urn:microsoft.com/office/officeart/2008/layout/NameandTitleOrganizationalChart"/>
    <dgm:cxn modelId="{3FFA432B-8FAB-4795-B117-EAF3BECADA96}" srcId="{EF18BCD5-3BFF-44DA-BB25-8E8CAD786F6D}" destId="{EAA51E71-0FC2-4816-8061-2D7DB223B09F}" srcOrd="1" destOrd="0" parTransId="{EDD5DCCF-9AEF-4D2D-A969-30A7E76A5FC6}" sibTransId="{FE011BA2-BBB9-4B7E-8A7C-4326D4CE1768}"/>
    <dgm:cxn modelId="{722DAF2F-33A1-4A16-ACA5-1A54874526EB}" srcId="{312D6419-18A3-4D6A-A239-CCD67260FF30}" destId="{092D3574-C946-4C5A-8131-10A96650FB56}" srcOrd="1" destOrd="0" parTransId="{54DA29E1-3335-4C58-9504-7200AACD2A2C}" sibTransId="{06E44F44-A19D-4122-A1E4-B1838F070190}"/>
    <dgm:cxn modelId="{88C07140-5474-4393-90C1-7D0FCEA348B5}" srcId="{312D6419-18A3-4D6A-A239-CCD67260FF30}" destId="{4C7A331A-F0D3-4DB1-AEE5-88AC8AD172D8}" srcOrd="2" destOrd="0" parTransId="{38294D94-28FE-4314-9536-034C6FDC672C}" sibTransId="{EC77F083-14B4-4DFE-AC7F-61959F710C64}"/>
    <dgm:cxn modelId="{62A9015D-5910-4479-870F-DBF85FB1FD6E}" srcId="{EF18BCD5-3BFF-44DA-BB25-8E8CAD786F6D}" destId="{0555A35E-9E30-4111-BF30-83DDF8619494}" srcOrd="2" destOrd="0" parTransId="{DB3F3F14-1B54-4BFC-9777-C5D7C9E926A7}" sibTransId="{B7DA6C64-529B-4475-9A22-DECCC27E8994}"/>
    <dgm:cxn modelId="{66063C60-50B1-4C53-9B4C-25147B370EBF}" type="presOf" srcId="{0555A35E-9E30-4111-BF30-83DDF8619494}" destId="{6966039B-EE2E-4BA7-95F8-38ABEE9C105A}" srcOrd="1" destOrd="0" presId="urn:microsoft.com/office/officeart/2008/layout/NameandTitleOrganizationalChart"/>
    <dgm:cxn modelId="{F8563453-2A87-42FF-BE0A-BE82084E737F}" type="presOf" srcId="{F2695E6C-549B-4009-84A3-570820E20E3E}" destId="{B5223D4A-6F13-4544-8352-8DA895A33626}" srcOrd="0" destOrd="0" presId="urn:microsoft.com/office/officeart/2008/layout/NameandTitleOrganizationalChart"/>
    <dgm:cxn modelId="{6577F676-3F01-4B15-8C4C-14EB0E435022}" type="presOf" srcId="{1DFF3B5B-1503-43B5-A4ED-7F4541043DC5}" destId="{FB929153-39C5-4721-9846-4E897D6A5D05}" srcOrd="1" destOrd="0" presId="urn:microsoft.com/office/officeart/2008/layout/NameandTitleOrganizationalChart"/>
    <dgm:cxn modelId="{9B02577E-84AB-4446-AD8B-E3E91E56E6E0}" type="presOf" srcId="{312D6419-18A3-4D6A-A239-CCD67260FF30}" destId="{C22713E1-B3F8-4593-8769-C4494FCC260D}" srcOrd="0" destOrd="0" presId="urn:microsoft.com/office/officeart/2008/layout/NameandTitleOrganizationalChart"/>
    <dgm:cxn modelId="{7F554E84-61F9-4E28-BA30-3EA1F1C58EAA}" type="presOf" srcId="{092D3574-C946-4C5A-8131-10A96650FB56}" destId="{D7D7C538-71E2-4FE6-B6F3-365F99273EFA}" srcOrd="0" destOrd="0" presId="urn:microsoft.com/office/officeart/2008/layout/NameandTitleOrganizationalChart"/>
    <dgm:cxn modelId="{75258E8A-83DA-4BA1-9C3E-C7A25E960A82}" type="presOf" srcId="{EC77F083-14B4-4DFE-AC7F-61959F710C64}" destId="{0E422D6F-0584-483B-9744-86D4717A0DFB}" srcOrd="0" destOrd="0" presId="urn:microsoft.com/office/officeart/2008/layout/NameandTitleOrganizationalChart"/>
    <dgm:cxn modelId="{7BEA468C-0FAF-4219-BA53-DC0518634CDB}" type="presOf" srcId="{B7DA6C64-529B-4475-9A22-DECCC27E8994}" destId="{46356C7E-3424-4AA4-BEEA-AB48C72BF8AC}" srcOrd="0" destOrd="0" presId="urn:microsoft.com/office/officeart/2008/layout/NameandTitleOrganizationalChart"/>
    <dgm:cxn modelId="{1A4BD58C-0A18-4A7C-8A46-A108D54EB773}" srcId="{312D6419-18A3-4D6A-A239-CCD67260FF30}" destId="{1DFF3B5B-1503-43B5-A4ED-7F4541043DC5}" srcOrd="0" destOrd="0" parTransId="{F2695E6C-549B-4009-84A3-570820E20E3E}" sibTransId="{05572642-42B5-48FA-B8AD-1E83CA367799}"/>
    <dgm:cxn modelId="{ADE2AA9E-B75C-4532-851A-B4BAB39A073F}" type="presOf" srcId="{38294D94-28FE-4314-9536-034C6FDC672C}" destId="{C4CB432E-3A47-4A95-AA91-E147FA09C0AD}" srcOrd="0" destOrd="0" presId="urn:microsoft.com/office/officeart/2008/layout/NameandTitleOrganizationalChart"/>
    <dgm:cxn modelId="{695F22A1-DE2E-454F-AD14-74481651477D}" type="presOf" srcId="{1DFF3B5B-1503-43B5-A4ED-7F4541043DC5}" destId="{A5F7FBFB-8942-4ED7-AA91-B4B0650C6793}" srcOrd="0" destOrd="0" presId="urn:microsoft.com/office/officeart/2008/layout/NameandTitleOrganizationalChart"/>
    <dgm:cxn modelId="{F48633A4-2CB6-40E2-B63C-7C79C72C751D}" type="presOf" srcId="{312D6419-18A3-4D6A-A239-CCD67260FF30}" destId="{BAD5E520-E356-4B1C-916D-A33E9FEECF74}" srcOrd="1" destOrd="0" presId="urn:microsoft.com/office/officeart/2008/layout/NameandTitleOrganizationalChart"/>
    <dgm:cxn modelId="{EB6A48BC-8A7A-4D4C-B1AF-DDC901BF4D50}" type="presOf" srcId="{05572642-42B5-48FA-B8AD-1E83CA367799}" destId="{8A02228B-E9EF-4630-B383-8E0B612769C1}" srcOrd="0" destOrd="0" presId="urn:microsoft.com/office/officeart/2008/layout/NameandTitleOrganizationalChart"/>
    <dgm:cxn modelId="{5DE4DCBD-B03D-42EF-8E4C-F38E719C3513}" type="presOf" srcId="{EF18BCD5-3BFF-44DA-BB25-8E8CAD786F6D}" destId="{97F9085F-CB97-4AC3-B3C3-A7E289F688A5}" srcOrd="0" destOrd="0" presId="urn:microsoft.com/office/officeart/2008/layout/NameandTitleOrganizationalChart"/>
    <dgm:cxn modelId="{7BFDA5BF-BCEC-427A-A501-6B1B056D80DD}" type="presOf" srcId="{54DA29E1-3335-4C58-9504-7200AACD2A2C}" destId="{D449681D-0D77-4373-9166-1EC6AF72F230}" srcOrd="0" destOrd="0" presId="urn:microsoft.com/office/officeart/2008/layout/NameandTitleOrganizationalChart"/>
    <dgm:cxn modelId="{31DEC8C8-FC93-40A3-8F05-BC5F84C54CE6}" type="presOf" srcId="{0555A35E-9E30-4111-BF30-83DDF8619494}" destId="{9BAF1C72-1706-46AE-9C6E-BADDE9D91D49}" srcOrd="0" destOrd="0" presId="urn:microsoft.com/office/officeart/2008/layout/NameandTitleOrganizationalChart"/>
    <dgm:cxn modelId="{9353DBD3-3899-42F2-A27B-E62CFC3B1C4C}" type="presOf" srcId="{4C7A331A-F0D3-4DB1-AEE5-88AC8AD172D8}" destId="{F82C2969-D41F-472E-BC96-4CA84FE4BED1}" srcOrd="0" destOrd="0" presId="urn:microsoft.com/office/officeart/2008/layout/NameandTitleOrganizationalChart"/>
    <dgm:cxn modelId="{E38FFEEA-A57A-487D-89AF-93AAF6B6CD88}" type="presOf" srcId="{092D3574-C946-4C5A-8131-10A96650FB56}" destId="{01F32BAB-5D45-4DE2-B9DF-22DB3E94C06B}" srcOrd="1" destOrd="0" presId="urn:microsoft.com/office/officeart/2008/layout/NameandTitleOrganizationalChart"/>
    <dgm:cxn modelId="{242371EE-5332-4A39-8D6A-0F5DD29CC9E5}" type="presOf" srcId="{4C7A331A-F0D3-4DB1-AEE5-88AC8AD172D8}" destId="{C4BF6534-E32F-4FEC-B947-8B5C76E4D354}" srcOrd="1" destOrd="0" presId="urn:microsoft.com/office/officeart/2008/layout/NameandTitleOrganizationalChart"/>
    <dgm:cxn modelId="{338405EF-4A42-4686-82AB-272D34FB551F}" type="presOf" srcId="{EAA51E71-0FC2-4816-8061-2D7DB223B09F}" destId="{42F7B81F-191B-4EE0-80A7-1002DFB5B51C}" srcOrd="1" destOrd="0" presId="urn:microsoft.com/office/officeart/2008/layout/NameandTitleOrganizationalChart"/>
    <dgm:cxn modelId="{AC0F62FA-F300-4A3A-8442-BF95EEF07EC5}" srcId="{EF18BCD5-3BFF-44DA-BB25-8E8CAD786F6D}" destId="{312D6419-18A3-4D6A-A239-CCD67260FF30}" srcOrd="0" destOrd="0" parTransId="{721B308C-9381-4781-A209-5F43A889B5A1}" sibTransId="{70864AD3-3A1F-4A27-AFC7-851A41A0191C}"/>
    <dgm:cxn modelId="{8670CBFE-14FA-4CBC-88BC-1FB06669A817}" type="presOf" srcId="{70864AD3-3A1F-4A27-AFC7-851A41A0191C}" destId="{A80B166B-2A84-4156-8868-F6A6094009D0}" srcOrd="0" destOrd="0" presId="urn:microsoft.com/office/officeart/2008/layout/NameandTitleOrganizationalChart"/>
    <dgm:cxn modelId="{F51A4229-EC4E-44F5-9E1E-9BF1B5BE1959}" type="presParOf" srcId="{97F9085F-CB97-4AC3-B3C3-A7E289F688A5}" destId="{5B65BEB2-32DA-4DE5-91E7-4ACDCF24E76F}" srcOrd="0" destOrd="0" presId="urn:microsoft.com/office/officeart/2008/layout/NameandTitleOrganizationalChart"/>
    <dgm:cxn modelId="{BF3F6AFF-1C0B-4503-95CB-BC1830E612EF}" type="presParOf" srcId="{5B65BEB2-32DA-4DE5-91E7-4ACDCF24E76F}" destId="{67B40FF6-E048-4737-BE82-E9B7F19E31E2}" srcOrd="0" destOrd="0" presId="urn:microsoft.com/office/officeart/2008/layout/NameandTitleOrganizationalChart"/>
    <dgm:cxn modelId="{867C0293-C47E-4FB6-93B1-60336B0602F5}" type="presParOf" srcId="{67B40FF6-E048-4737-BE82-E9B7F19E31E2}" destId="{C22713E1-B3F8-4593-8769-C4494FCC260D}" srcOrd="0" destOrd="0" presId="urn:microsoft.com/office/officeart/2008/layout/NameandTitleOrganizationalChart"/>
    <dgm:cxn modelId="{EEA16617-927D-43F9-BD29-A3C353B2916F}" type="presParOf" srcId="{67B40FF6-E048-4737-BE82-E9B7F19E31E2}" destId="{A80B166B-2A84-4156-8868-F6A6094009D0}" srcOrd="1" destOrd="0" presId="urn:microsoft.com/office/officeart/2008/layout/NameandTitleOrganizationalChart"/>
    <dgm:cxn modelId="{1CB2A221-7A81-41FD-B00E-CF28E210B2F8}" type="presParOf" srcId="{67B40FF6-E048-4737-BE82-E9B7F19E31E2}" destId="{BAD5E520-E356-4B1C-916D-A33E9FEECF74}" srcOrd="2" destOrd="0" presId="urn:microsoft.com/office/officeart/2008/layout/NameandTitleOrganizationalChart"/>
    <dgm:cxn modelId="{B254EF7E-EB9D-4E31-B704-E19D192B1189}" type="presParOf" srcId="{5B65BEB2-32DA-4DE5-91E7-4ACDCF24E76F}" destId="{AB6816A3-9AE7-4549-9FC0-7D7B88E11BE6}" srcOrd="1" destOrd="0" presId="urn:microsoft.com/office/officeart/2008/layout/NameandTitleOrganizationalChart"/>
    <dgm:cxn modelId="{6E86745D-1F98-4238-922D-741D45451FEC}" type="presParOf" srcId="{AB6816A3-9AE7-4549-9FC0-7D7B88E11BE6}" destId="{B5223D4A-6F13-4544-8352-8DA895A33626}" srcOrd="0" destOrd="0" presId="urn:microsoft.com/office/officeart/2008/layout/NameandTitleOrganizationalChart"/>
    <dgm:cxn modelId="{5ABDC824-00C2-43BE-B468-0700B889AB15}" type="presParOf" srcId="{AB6816A3-9AE7-4549-9FC0-7D7B88E11BE6}" destId="{53A991F8-4BBA-47F5-BFB3-D5E309E739E6}" srcOrd="1" destOrd="0" presId="urn:microsoft.com/office/officeart/2008/layout/NameandTitleOrganizationalChart"/>
    <dgm:cxn modelId="{E81DBFE7-0877-42FB-9F51-42FEEDC67884}" type="presParOf" srcId="{53A991F8-4BBA-47F5-BFB3-D5E309E739E6}" destId="{E7602B8D-8EF5-4FDB-A0F5-282ABB758004}" srcOrd="0" destOrd="0" presId="urn:microsoft.com/office/officeart/2008/layout/NameandTitleOrganizationalChart"/>
    <dgm:cxn modelId="{C44D0F6C-9ACA-43E0-B783-64F98EAB2FD0}" type="presParOf" srcId="{E7602B8D-8EF5-4FDB-A0F5-282ABB758004}" destId="{A5F7FBFB-8942-4ED7-AA91-B4B0650C6793}" srcOrd="0" destOrd="0" presId="urn:microsoft.com/office/officeart/2008/layout/NameandTitleOrganizationalChart"/>
    <dgm:cxn modelId="{1C24218D-6E06-4CA1-8980-CE6205A2D2DE}" type="presParOf" srcId="{E7602B8D-8EF5-4FDB-A0F5-282ABB758004}" destId="{8A02228B-E9EF-4630-B383-8E0B612769C1}" srcOrd="1" destOrd="0" presId="urn:microsoft.com/office/officeart/2008/layout/NameandTitleOrganizationalChart"/>
    <dgm:cxn modelId="{72EAB3A8-A8DE-45ED-8ED0-F0663C257234}" type="presParOf" srcId="{E7602B8D-8EF5-4FDB-A0F5-282ABB758004}" destId="{FB929153-39C5-4721-9846-4E897D6A5D05}" srcOrd="2" destOrd="0" presId="urn:microsoft.com/office/officeart/2008/layout/NameandTitleOrganizationalChart"/>
    <dgm:cxn modelId="{5E320E21-03F4-4BEB-BE82-5438593A1C01}" type="presParOf" srcId="{53A991F8-4BBA-47F5-BFB3-D5E309E739E6}" destId="{25D0BD3D-4F60-4ECF-ABFF-47A0443837BA}" srcOrd="1" destOrd="0" presId="urn:microsoft.com/office/officeart/2008/layout/NameandTitleOrganizationalChart"/>
    <dgm:cxn modelId="{1C490A66-0219-480B-ABEB-59562B7F68F0}" type="presParOf" srcId="{53A991F8-4BBA-47F5-BFB3-D5E309E739E6}" destId="{84438C5B-66E5-4768-B6C1-1AF76F4B6457}" srcOrd="2" destOrd="0" presId="urn:microsoft.com/office/officeart/2008/layout/NameandTitleOrganizationalChart"/>
    <dgm:cxn modelId="{065D8BA7-9CA1-4775-BD59-13CE5B9D4022}" type="presParOf" srcId="{AB6816A3-9AE7-4549-9FC0-7D7B88E11BE6}" destId="{D449681D-0D77-4373-9166-1EC6AF72F230}" srcOrd="2" destOrd="0" presId="urn:microsoft.com/office/officeart/2008/layout/NameandTitleOrganizationalChart"/>
    <dgm:cxn modelId="{A14A93FD-FCCE-4E9F-850B-960C71CF2789}" type="presParOf" srcId="{AB6816A3-9AE7-4549-9FC0-7D7B88E11BE6}" destId="{1E11DA99-3BA6-479E-A092-09421333469E}" srcOrd="3" destOrd="0" presId="urn:microsoft.com/office/officeart/2008/layout/NameandTitleOrganizationalChart"/>
    <dgm:cxn modelId="{B5167E1B-D59C-4DA2-B450-F018E6F4B0E0}" type="presParOf" srcId="{1E11DA99-3BA6-479E-A092-09421333469E}" destId="{10278166-CC44-4135-BDF8-E900987112D5}" srcOrd="0" destOrd="0" presId="urn:microsoft.com/office/officeart/2008/layout/NameandTitleOrganizationalChart"/>
    <dgm:cxn modelId="{A49E8663-7DB9-4F03-A1BE-77049549EE66}" type="presParOf" srcId="{10278166-CC44-4135-BDF8-E900987112D5}" destId="{D7D7C538-71E2-4FE6-B6F3-365F99273EFA}" srcOrd="0" destOrd="0" presId="urn:microsoft.com/office/officeart/2008/layout/NameandTitleOrganizationalChart"/>
    <dgm:cxn modelId="{DFE7CDB9-095B-4F2E-8890-1177A3114069}" type="presParOf" srcId="{10278166-CC44-4135-BDF8-E900987112D5}" destId="{9EE0898F-1738-4E0B-89AB-A046B603BD42}" srcOrd="1" destOrd="0" presId="urn:microsoft.com/office/officeart/2008/layout/NameandTitleOrganizationalChart"/>
    <dgm:cxn modelId="{A46F30E4-F33C-4895-982B-EBF25ACB7C42}" type="presParOf" srcId="{10278166-CC44-4135-BDF8-E900987112D5}" destId="{01F32BAB-5D45-4DE2-B9DF-22DB3E94C06B}" srcOrd="2" destOrd="0" presId="urn:microsoft.com/office/officeart/2008/layout/NameandTitleOrganizationalChart"/>
    <dgm:cxn modelId="{450A4C0E-9A69-4184-82C8-465E04656CBB}" type="presParOf" srcId="{1E11DA99-3BA6-479E-A092-09421333469E}" destId="{16E9F5CF-7F24-4EC5-9156-5DAFF79ECAF5}" srcOrd="1" destOrd="0" presId="urn:microsoft.com/office/officeart/2008/layout/NameandTitleOrganizationalChart"/>
    <dgm:cxn modelId="{2AA59F60-98BC-4128-A800-58F8D3EC2E3F}" type="presParOf" srcId="{1E11DA99-3BA6-479E-A092-09421333469E}" destId="{E785971B-8741-45DF-9950-F5406A48B53B}" srcOrd="2" destOrd="0" presId="urn:microsoft.com/office/officeart/2008/layout/NameandTitleOrganizationalChart"/>
    <dgm:cxn modelId="{7BB2F5D1-1C2D-43AE-BCA4-8617E6863089}" type="presParOf" srcId="{AB6816A3-9AE7-4549-9FC0-7D7B88E11BE6}" destId="{C4CB432E-3A47-4A95-AA91-E147FA09C0AD}" srcOrd="4" destOrd="0" presId="urn:microsoft.com/office/officeart/2008/layout/NameandTitleOrganizationalChart"/>
    <dgm:cxn modelId="{CED0C1A8-9A15-4588-9D9D-88ADB6B2ED33}" type="presParOf" srcId="{AB6816A3-9AE7-4549-9FC0-7D7B88E11BE6}" destId="{0B51FCD6-21DA-451F-BBFA-2D711E448D8E}" srcOrd="5" destOrd="0" presId="urn:microsoft.com/office/officeart/2008/layout/NameandTitleOrganizationalChart"/>
    <dgm:cxn modelId="{D96597EB-84FC-43C9-9D5F-CD5AE99B808C}" type="presParOf" srcId="{0B51FCD6-21DA-451F-BBFA-2D711E448D8E}" destId="{A347BA53-3455-4E39-B41D-02FF794DF51C}" srcOrd="0" destOrd="0" presId="urn:microsoft.com/office/officeart/2008/layout/NameandTitleOrganizationalChart"/>
    <dgm:cxn modelId="{94A042E3-EAD7-435E-80FF-4C5D657498D6}" type="presParOf" srcId="{A347BA53-3455-4E39-B41D-02FF794DF51C}" destId="{F82C2969-D41F-472E-BC96-4CA84FE4BED1}" srcOrd="0" destOrd="0" presId="urn:microsoft.com/office/officeart/2008/layout/NameandTitleOrganizationalChart"/>
    <dgm:cxn modelId="{7E6411CD-A742-4DC2-9B29-2312835C5E43}" type="presParOf" srcId="{A347BA53-3455-4E39-B41D-02FF794DF51C}" destId="{0E422D6F-0584-483B-9744-86D4717A0DFB}" srcOrd="1" destOrd="0" presId="urn:microsoft.com/office/officeart/2008/layout/NameandTitleOrganizationalChart"/>
    <dgm:cxn modelId="{946531D8-2F30-4632-BBBE-648FB81EF624}" type="presParOf" srcId="{A347BA53-3455-4E39-B41D-02FF794DF51C}" destId="{C4BF6534-E32F-4FEC-B947-8B5C76E4D354}" srcOrd="2" destOrd="0" presId="urn:microsoft.com/office/officeart/2008/layout/NameandTitleOrganizationalChart"/>
    <dgm:cxn modelId="{F555A44A-5076-4F76-ACDE-B7AD49ECB553}" type="presParOf" srcId="{0B51FCD6-21DA-451F-BBFA-2D711E448D8E}" destId="{405FE09A-5CB2-4CE3-AA36-C1B2448697B2}" srcOrd="1" destOrd="0" presId="urn:microsoft.com/office/officeart/2008/layout/NameandTitleOrganizationalChart"/>
    <dgm:cxn modelId="{96C620E1-B769-4D2A-B801-C18B264BA76C}" type="presParOf" srcId="{0B51FCD6-21DA-451F-BBFA-2D711E448D8E}" destId="{3B12D7AE-9E11-4355-9FEA-B961F0E29CFD}" srcOrd="2" destOrd="0" presId="urn:microsoft.com/office/officeart/2008/layout/NameandTitleOrganizationalChart"/>
    <dgm:cxn modelId="{0535BD8E-A03A-43FF-9258-74ECF036175D}" type="presParOf" srcId="{5B65BEB2-32DA-4DE5-91E7-4ACDCF24E76F}" destId="{94FF181F-48DA-4AB1-A50F-C658743EA389}" srcOrd="2" destOrd="0" presId="urn:microsoft.com/office/officeart/2008/layout/NameandTitleOrganizationalChart"/>
    <dgm:cxn modelId="{8D0DF83C-96A6-4C83-89FA-559F535072AE}" type="presParOf" srcId="{97F9085F-CB97-4AC3-B3C3-A7E289F688A5}" destId="{BD76DC24-EED6-4390-8E68-93A80D9C3D55}" srcOrd="1" destOrd="0" presId="urn:microsoft.com/office/officeart/2008/layout/NameandTitleOrganizationalChart"/>
    <dgm:cxn modelId="{0168D64F-230C-437A-BC2E-CD9A9AB45125}" type="presParOf" srcId="{BD76DC24-EED6-4390-8E68-93A80D9C3D55}" destId="{62E55EAA-53AA-4F1A-97C7-BC9CD1204043}" srcOrd="0" destOrd="0" presId="urn:microsoft.com/office/officeart/2008/layout/NameandTitleOrganizationalChart"/>
    <dgm:cxn modelId="{ECCAB3C0-C6BE-4DC8-912C-67DC8C41E8ED}" type="presParOf" srcId="{62E55EAA-53AA-4F1A-97C7-BC9CD1204043}" destId="{EB20E6F1-8801-404D-A1B5-23D49F98167D}" srcOrd="0" destOrd="0" presId="urn:microsoft.com/office/officeart/2008/layout/NameandTitleOrganizationalChart"/>
    <dgm:cxn modelId="{9673C3B7-7A54-4D41-ACD6-2FC90F41DC1C}" type="presParOf" srcId="{62E55EAA-53AA-4F1A-97C7-BC9CD1204043}" destId="{99BA3EDA-952C-436A-9228-1248E1F95764}" srcOrd="1" destOrd="0" presId="urn:microsoft.com/office/officeart/2008/layout/NameandTitleOrganizationalChart"/>
    <dgm:cxn modelId="{4CBC3897-F09E-4B34-9CCA-E214F875F334}" type="presParOf" srcId="{62E55EAA-53AA-4F1A-97C7-BC9CD1204043}" destId="{42F7B81F-191B-4EE0-80A7-1002DFB5B51C}" srcOrd="2" destOrd="0" presId="urn:microsoft.com/office/officeart/2008/layout/NameandTitleOrganizationalChart"/>
    <dgm:cxn modelId="{B55303D1-EDD5-4F9B-975A-82D1B02E8C2E}" type="presParOf" srcId="{BD76DC24-EED6-4390-8E68-93A80D9C3D55}" destId="{0C68C4E3-00E2-4D74-9833-B1C220A88C96}" srcOrd="1" destOrd="0" presId="urn:microsoft.com/office/officeart/2008/layout/NameandTitleOrganizationalChart"/>
    <dgm:cxn modelId="{31F5695B-9215-47E7-BD59-8C0F5816F350}" type="presParOf" srcId="{BD76DC24-EED6-4390-8E68-93A80D9C3D55}" destId="{703F55D0-84DF-4904-9824-86A94C3116B5}" srcOrd="2" destOrd="0" presId="urn:microsoft.com/office/officeart/2008/layout/NameandTitleOrganizationalChart"/>
    <dgm:cxn modelId="{17AB6FD3-7146-41EC-AFF3-F200BC7BBE69}" type="presParOf" srcId="{97F9085F-CB97-4AC3-B3C3-A7E289F688A5}" destId="{35DAB401-A4CD-4093-BE34-BE904D50FC7E}" srcOrd="2" destOrd="0" presId="urn:microsoft.com/office/officeart/2008/layout/NameandTitleOrganizationalChart"/>
    <dgm:cxn modelId="{6F4750A4-8821-4E05-900D-6BF2634C3BCA}" type="presParOf" srcId="{35DAB401-A4CD-4093-BE34-BE904D50FC7E}" destId="{5A9B8ABC-2601-4A91-B101-01C689407869}" srcOrd="0" destOrd="0" presId="urn:microsoft.com/office/officeart/2008/layout/NameandTitleOrganizationalChart"/>
    <dgm:cxn modelId="{08B88499-1F6C-47DB-82F7-CEED494E1F77}" type="presParOf" srcId="{5A9B8ABC-2601-4A91-B101-01C689407869}" destId="{9BAF1C72-1706-46AE-9C6E-BADDE9D91D49}" srcOrd="0" destOrd="0" presId="urn:microsoft.com/office/officeart/2008/layout/NameandTitleOrganizationalChart"/>
    <dgm:cxn modelId="{83666FBB-8549-41C3-907A-FA943DBFDA20}" type="presParOf" srcId="{5A9B8ABC-2601-4A91-B101-01C689407869}" destId="{46356C7E-3424-4AA4-BEEA-AB48C72BF8AC}" srcOrd="1" destOrd="0" presId="urn:microsoft.com/office/officeart/2008/layout/NameandTitleOrganizationalChart"/>
    <dgm:cxn modelId="{D28426F3-B332-4C14-A5BD-DA72B472E248}" type="presParOf" srcId="{5A9B8ABC-2601-4A91-B101-01C689407869}" destId="{6966039B-EE2E-4BA7-95F8-38ABEE9C105A}" srcOrd="2" destOrd="0" presId="urn:microsoft.com/office/officeart/2008/layout/NameandTitleOrganizationalChart"/>
    <dgm:cxn modelId="{42A6018B-0178-4B0C-9730-AB7785EA2DB5}" type="presParOf" srcId="{35DAB401-A4CD-4093-BE34-BE904D50FC7E}" destId="{37058783-901A-4D81-B023-8E857B86DFBA}" srcOrd="1" destOrd="0" presId="urn:microsoft.com/office/officeart/2008/layout/NameandTitleOrganizationalChart"/>
    <dgm:cxn modelId="{A73A05BD-AD8F-4F3A-BBC4-981FCD4BC252}" type="presParOf" srcId="{35DAB401-A4CD-4093-BE34-BE904D50FC7E}" destId="{7DCA712C-690D-460B-B953-54B0B0F84189}"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C6927D-2162-472F-96DA-CD534D35F600}"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NL"/>
        </a:p>
      </dgm:t>
    </dgm:pt>
    <dgm:pt modelId="{63C2AC3F-5185-4CD4-8006-74668A13B9D8}">
      <dgm:prSet phldrT="[Text]" phldr="0" custT="1"/>
      <dgm:spPr/>
      <dgm:t>
        <a:bodyPr/>
        <a:lstStyle/>
        <a:p>
          <a:r>
            <a:rPr lang="en-US" sz="1600" b="1" dirty="0">
              <a:solidFill>
                <a:schemeClr val="bg1"/>
              </a:solidFill>
            </a:rPr>
            <a:t>Compliance &amp; Training  </a:t>
          </a:r>
          <a:endParaRPr lang="en-NL" sz="1600" b="1" dirty="0">
            <a:solidFill>
              <a:schemeClr val="bg1"/>
            </a:solidFill>
          </a:endParaRPr>
        </a:p>
      </dgm:t>
    </dgm:pt>
    <dgm:pt modelId="{3F6A896C-8F13-47AC-989B-04F9958D7312}" type="parTrans" cxnId="{6281EBA4-42FA-4DA2-9815-D448CA9A6A84}">
      <dgm:prSet/>
      <dgm:spPr/>
      <dgm:t>
        <a:bodyPr/>
        <a:lstStyle/>
        <a:p>
          <a:endParaRPr lang="en-NL">
            <a:solidFill>
              <a:schemeClr val="bg1"/>
            </a:solidFill>
          </a:endParaRPr>
        </a:p>
      </dgm:t>
    </dgm:pt>
    <dgm:pt modelId="{0E4613EB-84B0-4FC4-87F6-9E635CCFB840}" type="sibTrans" cxnId="{6281EBA4-42FA-4DA2-9815-D448CA9A6A84}">
      <dgm:prSet/>
      <dgm:spPr/>
      <dgm:t>
        <a:bodyPr/>
        <a:lstStyle/>
        <a:p>
          <a:endParaRPr lang="en-NL">
            <a:solidFill>
              <a:schemeClr val="bg1"/>
            </a:solidFill>
          </a:endParaRPr>
        </a:p>
      </dgm:t>
    </dgm:pt>
    <dgm:pt modelId="{89870D0A-EC93-43C6-B724-3443919D36DD}">
      <dgm:prSet phldrT="[Text]" phldr="0"/>
      <dgm:spPr/>
      <dgm:t>
        <a:bodyPr/>
        <a:lstStyle/>
        <a:p>
          <a:r>
            <a:rPr lang="en-US" dirty="0">
              <a:solidFill>
                <a:schemeClr val="bg1"/>
              </a:solidFill>
            </a:rPr>
            <a:t>Manage Time </a:t>
          </a:r>
          <a:endParaRPr lang="en-NL" dirty="0">
            <a:solidFill>
              <a:schemeClr val="bg1"/>
            </a:solidFill>
          </a:endParaRPr>
        </a:p>
      </dgm:t>
    </dgm:pt>
    <dgm:pt modelId="{477C7D44-6A43-48DE-92EF-64F3A4597EB3}" type="parTrans" cxnId="{8D3F237B-6C27-49E0-A516-624E9C825E0D}">
      <dgm:prSet/>
      <dgm:spPr/>
      <dgm:t>
        <a:bodyPr/>
        <a:lstStyle/>
        <a:p>
          <a:endParaRPr lang="en-NL">
            <a:solidFill>
              <a:schemeClr val="bg1"/>
            </a:solidFill>
          </a:endParaRPr>
        </a:p>
      </dgm:t>
    </dgm:pt>
    <dgm:pt modelId="{79720A83-702C-4684-B83E-5B4DDDC84DC9}" type="sibTrans" cxnId="{8D3F237B-6C27-49E0-A516-624E9C825E0D}">
      <dgm:prSet/>
      <dgm:spPr/>
      <dgm:t>
        <a:bodyPr/>
        <a:lstStyle/>
        <a:p>
          <a:endParaRPr lang="en-NL">
            <a:solidFill>
              <a:schemeClr val="bg1"/>
            </a:solidFill>
          </a:endParaRPr>
        </a:p>
      </dgm:t>
    </dgm:pt>
    <dgm:pt modelId="{1375B2FB-3140-43B6-BD25-137329804F13}">
      <dgm:prSet phldrT="[Text]" phldr="0"/>
      <dgm:spPr/>
      <dgm:t>
        <a:bodyPr/>
        <a:lstStyle/>
        <a:p>
          <a:r>
            <a:rPr lang="en-US" dirty="0">
              <a:solidFill>
                <a:schemeClr val="bg1"/>
              </a:solidFill>
            </a:rPr>
            <a:t>Resources </a:t>
          </a:r>
          <a:endParaRPr lang="en-NL" dirty="0">
            <a:solidFill>
              <a:schemeClr val="bg1"/>
            </a:solidFill>
          </a:endParaRPr>
        </a:p>
      </dgm:t>
    </dgm:pt>
    <dgm:pt modelId="{493FEF50-DF89-4DA6-B527-0D3B6E94272F}" type="parTrans" cxnId="{2A08507B-1EF9-4839-8651-B71F2AE33233}">
      <dgm:prSet/>
      <dgm:spPr/>
      <dgm:t>
        <a:bodyPr/>
        <a:lstStyle/>
        <a:p>
          <a:endParaRPr lang="en-NL">
            <a:solidFill>
              <a:schemeClr val="bg1"/>
            </a:solidFill>
          </a:endParaRPr>
        </a:p>
      </dgm:t>
    </dgm:pt>
    <dgm:pt modelId="{77C1C1D5-55E8-4E3B-8E4C-81F1AF564BE1}" type="sibTrans" cxnId="{2A08507B-1EF9-4839-8651-B71F2AE33233}">
      <dgm:prSet/>
      <dgm:spPr/>
      <dgm:t>
        <a:bodyPr/>
        <a:lstStyle/>
        <a:p>
          <a:endParaRPr lang="en-NL">
            <a:solidFill>
              <a:schemeClr val="bg1"/>
            </a:solidFill>
          </a:endParaRPr>
        </a:p>
      </dgm:t>
    </dgm:pt>
    <dgm:pt modelId="{D4F7A06A-4BD9-4824-B41C-900052099C74}">
      <dgm:prSet phldrT="[Text]" phldr="0"/>
      <dgm:spPr/>
      <dgm:t>
        <a:bodyPr/>
        <a:lstStyle/>
        <a:p>
          <a:r>
            <a:rPr lang="en-US" dirty="0">
              <a:solidFill>
                <a:schemeClr val="bg1"/>
              </a:solidFill>
            </a:rPr>
            <a:t>Budget </a:t>
          </a:r>
          <a:endParaRPr lang="en-NL" dirty="0">
            <a:solidFill>
              <a:schemeClr val="bg1"/>
            </a:solidFill>
          </a:endParaRPr>
        </a:p>
      </dgm:t>
    </dgm:pt>
    <dgm:pt modelId="{2EF2BD6F-EA39-40CA-A2FD-5813D4596687}" type="parTrans" cxnId="{35604313-7163-4F5B-AB53-433AAA390BDC}">
      <dgm:prSet/>
      <dgm:spPr/>
      <dgm:t>
        <a:bodyPr/>
        <a:lstStyle/>
        <a:p>
          <a:endParaRPr lang="en-NL">
            <a:solidFill>
              <a:schemeClr val="bg1"/>
            </a:solidFill>
          </a:endParaRPr>
        </a:p>
      </dgm:t>
    </dgm:pt>
    <dgm:pt modelId="{164AACFA-098B-46FD-8412-82609DDBEFE3}" type="sibTrans" cxnId="{35604313-7163-4F5B-AB53-433AAA390BDC}">
      <dgm:prSet/>
      <dgm:spPr/>
      <dgm:t>
        <a:bodyPr/>
        <a:lstStyle/>
        <a:p>
          <a:endParaRPr lang="en-NL">
            <a:solidFill>
              <a:schemeClr val="bg1"/>
            </a:solidFill>
          </a:endParaRPr>
        </a:p>
      </dgm:t>
    </dgm:pt>
    <dgm:pt modelId="{EFA017D9-225B-477E-859B-60394CE9CD36}">
      <dgm:prSet phldrT="[Text]" phldr="0"/>
      <dgm:spPr/>
      <dgm:t>
        <a:bodyPr/>
        <a:lstStyle/>
        <a:p>
          <a:r>
            <a:rPr lang="en-US" dirty="0">
              <a:solidFill>
                <a:schemeClr val="bg1"/>
              </a:solidFill>
            </a:rPr>
            <a:t>Practical </a:t>
          </a:r>
          <a:endParaRPr lang="en-NL" dirty="0">
            <a:solidFill>
              <a:schemeClr val="bg1"/>
            </a:solidFill>
          </a:endParaRPr>
        </a:p>
      </dgm:t>
    </dgm:pt>
    <dgm:pt modelId="{6C167EEE-BD83-42F1-979F-8E87A8D6F36E}" type="parTrans" cxnId="{73F18881-7C97-4D16-B450-F62CA8BBD27F}">
      <dgm:prSet/>
      <dgm:spPr/>
      <dgm:t>
        <a:bodyPr/>
        <a:lstStyle/>
        <a:p>
          <a:endParaRPr lang="en-NL">
            <a:solidFill>
              <a:schemeClr val="bg1"/>
            </a:solidFill>
          </a:endParaRPr>
        </a:p>
      </dgm:t>
    </dgm:pt>
    <dgm:pt modelId="{07CBA3F4-2B7A-4A2D-8B2B-F2B9FA6A77C1}" type="sibTrans" cxnId="{73F18881-7C97-4D16-B450-F62CA8BBD27F}">
      <dgm:prSet/>
      <dgm:spPr/>
      <dgm:t>
        <a:bodyPr/>
        <a:lstStyle/>
        <a:p>
          <a:endParaRPr lang="en-NL">
            <a:solidFill>
              <a:schemeClr val="bg1"/>
            </a:solidFill>
          </a:endParaRPr>
        </a:p>
      </dgm:t>
    </dgm:pt>
    <dgm:pt modelId="{76CF106E-8A1A-4995-9CF8-8F3D780D948A}">
      <dgm:prSet phldrT="[Text]" phldr="0"/>
      <dgm:spPr/>
      <dgm:t>
        <a:bodyPr/>
        <a:lstStyle/>
        <a:p>
          <a:r>
            <a:rPr lang="en-US" dirty="0">
              <a:solidFill>
                <a:schemeClr val="bg1"/>
              </a:solidFill>
            </a:rPr>
            <a:t>Critical Thinking </a:t>
          </a:r>
          <a:endParaRPr lang="en-NL" dirty="0">
            <a:solidFill>
              <a:schemeClr val="bg1"/>
            </a:solidFill>
          </a:endParaRPr>
        </a:p>
      </dgm:t>
    </dgm:pt>
    <dgm:pt modelId="{27D146F4-184B-4FDB-9551-98B6AA852820}" type="parTrans" cxnId="{0713E8DE-B2B6-406B-83E7-83291F3CD3AB}">
      <dgm:prSet/>
      <dgm:spPr/>
      <dgm:t>
        <a:bodyPr/>
        <a:lstStyle/>
        <a:p>
          <a:endParaRPr lang="en-NL">
            <a:solidFill>
              <a:schemeClr val="bg1"/>
            </a:solidFill>
          </a:endParaRPr>
        </a:p>
      </dgm:t>
    </dgm:pt>
    <dgm:pt modelId="{A0732077-769F-4611-B46B-06878DDE1F38}" type="sibTrans" cxnId="{0713E8DE-B2B6-406B-83E7-83291F3CD3AB}">
      <dgm:prSet/>
      <dgm:spPr/>
      <dgm:t>
        <a:bodyPr/>
        <a:lstStyle/>
        <a:p>
          <a:endParaRPr lang="en-NL">
            <a:solidFill>
              <a:schemeClr val="bg1"/>
            </a:solidFill>
          </a:endParaRPr>
        </a:p>
      </dgm:t>
    </dgm:pt>
    <dgm:pt modelId="{E2F61E60-197A-4D26-97F7-057903907713}">
      <dgm:prSet phldrT="[Text]" phldr="0"/>
      <dgm:spPr/>
      <dgm:t>
        <a:bodyPr/>
        <a:lstStyle/>
        <a:p>
          <a:r>
            <a:rPr lang="en-US" dirty="0">
              <a:solidFill>
                <a:schemeClr val="bg1"/>
              </a:solidFill>
            </a:rPr>
            <a:t>Simplify Processes </a:t>
          </a:r>
          <a:endParaRPr lang="en-NL" dirty="0">
            <a:solidFill>
              <a:schemeClr val="bg1"/>
            </a:solidFill>
          </a:endParaRPr>
        </a:p>
      </dgm:t>
    </dgm:pt>
    <dgm:pt modelId="{CF3058F2-8DBA-4BB7-9601-9BBF244342B8}" type="parTrans" cxnId="{AD4A7FB6-7975-4B72-8588-DDDE50105563}">
      <dgm:prSet/>
      <dgm:spPr/>
      <dgm:t>
        <a:bodyPr/>
        <a:lstStyle/>
        <a:p>
          <a:endParaRPr lang="en-NL">
            <a:solidFill>
              <a:schemeClr val="bg1"/>
            </a:solidFill>
          </a:endParaRPr>
        </a:p>
      </dgm:t>
    </dgm:pt>
    <dgm:pt modelId="{AD118078-D364-45B8-9760-54492BBB5BFE}" type="sibTrans" cxnId="{AD4A7FB6-7975-4B72-8588-DDDE50105563}">
      <dgm:prSet/>
      <dgm:spPr/>
      <dgm:t>
        <a:bodyPr/>
        <a:lstStyle/>
        <a:p>
          <a:endParaRPr lang="en-NL">
            <a:solidFill>
              <a:schemeClr val="bg1"/>
            </a:solidFill>
          </a:endParaRPr>
        </a:p>
      </dgm:t>
    </dgm:pt>
    <dgm:pt modelId="{E9CE6C17-335D-4201-971C-11ABCBD37B0C}" type="pres">
      <dgm:prSet presAssocID="{F0C6927D-2162-472F-96DA-CD534D35F600}" presName="Name0" presStyleCnt="0">
        <dgm:presLayoutVars>
          <dgm:chMax val="1"/>
          <dgm:chPref val="1"/>
          <dgm:dir/>
          <dgm:animOne val="branch"/>
          <dgm:animLvl val="lvl"/>
        </dgm:presLayoutVars>
      </dgm:prSet>
      <dgm:spPr/>
    </dgm:pt>
    <dgm:pt modelId="{0AE6F826-BAA1-4DFB-8ECA-E81A901B925A}" type="pres">
      <dgm:prSet presAssocID="{63C2AC3F-5185-4CD4-8006-74668A13B9D8}" presName="Parent" presStyleLbl="node0" presStyleIdx="0" presStyleCnt="1">
        <dgm:presLayoutVars>
          <dgm:chMax val="6"/>
          <dgm:chPref val="6"/>
        </dgm:presLayoutVars>
      </dgm:prSet>
      <dgm:spPr/>
    </dgm:pt>
    <dgm:pt modelId="{66984079-607A-4503-91A3-5A8C8CD4F883}" type="pres">
      <dgm:prSet presAssocID="{89870D0A-EC93-43C6-B724-3443919D36DD}" presName="Accent1" presStyleCnt="0"/>
      <dgm:spPr/>
    </dgm:pt>
    <dgm:pt modelId="{20E000AB-CFF9-4AD4-99D4-EF9E57BCE104}" type="pres">
      <dgm:prSet presAssocID="{89870D0A-EC93-43C6-B724-3443919D36DD}" presName="Accent" presStyleLbl="bgShp" presStyleIdx="0" presStyleCnt="6"/>
      <dgm:spPr/>
    </dgm:pt>
    <dgm:pt modelId="{D62E5FD7-609D-45DE-958E-91EB96A795AB}" type="pres">
      <dgm:prSet presAssocID="{89870D0A-EC93-43C6-B724-3443919D36DD}" presName="Child1" presStyleLbl="node1" presStyleIdx="0" presStyleCnt="6">
        <dgm:presLayoutVars>
          <dgm:chMax val="0"/>
          <dgm:chPref val="0"/>
          <dgm:bulletEnabled val="1"/>
        </dgm:presLayoutVars>
      </dgm:prSet>
      <dgm:spPr/>
    </dgm:pt>
    <dgm:pt modelId="{A5B9F94D-8F73-4616-919F-0DC350E3097F}" type="pres">
      <dgm:prSet presAssocID="{1375B2FB-3140-43B6-BD25-137329804F13}" presName="Accent2" presStyleCnt="0"/>
      <dgm:spPr/>
    </dgm:pt>
    <dgm:pt modelId="{989A3C82-FD28-42C3-B412-4A0E3C62C4D4}" type="pres">
      <dgm:prSet presAssocID="{1375B2FB-3140-43B6-BD25-137329804F13}" presName="Accent" presStyleLbl="bgShp" presStyleIdx="1" presStyleCnt="6"/>
      <dgm:spPr/>
    </dgm:pt>
    <dgm:pt modelId="{58F723F4-8763-4A31-9908-25827A11BD87}" type="pres">
      <dgm:prSet presAssocID="{1375B2FB-3140-43B6-BD25-137329804F13}" presName="Child2" presStyleLbl="node1" presStyleIdx="1" presStyleCnt="6">
        <dgm:presLayoutVars>
          <dgm:chMax val="0"/>
          <dgm:chPref val="0"/>
          <dgm:bulletEnabled val="1"/>
        </dgm:presLayoutVars>
      </dgm:prSet>
      <dgm:spPr/>
    </dgm:pt>
    <dgm:pt modelId="{31B99139-F02D-4415-A528-D1BAA881785E}" type="pres">
      <dgm:prSet presAssocID="{D4F7A06A-4BD9-4824-B41C-900052099C74}" presName="Accent3" presStyleCnt="0"/>
      <dgm:spPr/>
    </dgm:pt>
    <dgm:pt modelId="{336A334A-EB98-49F1-B495-05B9F5B7C09C}" type="pres">
      <dgm:prSet presAssocID="{D4F7A06A-4BD9-4824-B41C-900052099C74}" presName="Accent" presStyleLbl="bgShp" presStyleIdx="2" presStyleCnt="6"/>
      <dgm:spPr/>
    </dgm:pt>
    <dgm:pt modelId="{8F8FF4B5-4D05-4AFF-99DA-FC91F97426BC}" type="pres">
      <dgm:prSet presAssocID="{D4F7A06A-4BD9-4824-B41C-900052099C74}" presName="Child3" presStyleLbl="node1" presStyleIdx="2" presStyleCnt="6">
        <dgm:presLayoutVars>
          <dgm:chMax val="0"/>
          <dgm:chPref val="0"/>
          <dgm:bulletEnabled val="1"/>
        </dgm:presLayoutVars>
      </dgm:prSet>
      <dgm:spPr/>
    </dgm:pt>
    <dgm:pt modelId="{5FDE6900-C9A8-4895-A5BF-4ECCCF1B40BE}" type="pres">
      <dgm:prSet presAssocID="{EFA017D9-225B-477E-859B-60394CE9CD36}" presName="Accent4" presStyleCnt="0"/>
      <dgm:spPr/>
    </dgm:pt>
    <dgm:pt modelId="{C5BEB0C2-DCB8-4258-99E2-BA1FE341C72D}" type="pres">
      <dgm:prSet presAssocID="{EFA017D9-225B-477E-859B-60394CE9CD36}" presName="Accent" presStyleLbl="bgShp" presStyleIdx="3" presStyleCnt="6"/>
      <dgm:spPr/>
    </dgm:pt>
    <dgm:pt modelId="{37EB54A6-BB5D-4C41-B792-2EB8EBE00132}" type="pres">
      <dgm:prSet presAssocID="{EFA017D9-225B-477E-859B-60394CE9CD36}" presName="Child4" presStyleLbl="node1" presStyleIdx="3" presStyleCnt="6">
        <dgm:presLayoutVars>
          <dgm:chMax val="0"/>
          <dgm:chPref val="0"/>
          <dgm:bulletEnabled val="1"/>
        </dgm:presLayoutVars>
      </dgm:prSet>
      <dgm:spPr/>
    </dgm:pt>
    <dgm:pt modelId="{14B5A7A4-7621-4427-BE4E-C217EBBDFA3F}" type="pres">
      <dgm:prSet presAssocID="{76CF106E-8A1A-4995-9CF8-8F3D780D948A}" presName="Accent5" presStyleCnt="0"/>
      <dgm:spPr/>
    </dgm:pt>
    <dgm:pt modelId="{ACFA4815-E036-43CC-90E3-C251E46FF1BF}" type="pres">
      <dgm:prSet presAssocID="{76CF106E-8A1A-4995-9CF8-8F3D780D948A}" presName="Accent" presStyleLbl="bgShp" presStyleIdx="4" presStyleCnt="6"/>
      <dgm:spPr/>
    </dgm:pt>
    <dgm:pt modelId="{9B69E7C8-3D66-4012-8CC7-02DD2CF523E8}" type="pres">
      <dgm:prSet presAssocID="{76CF106E-8A1A-4995-9CF8-8F3D780D948A}" presName="Child5" presStyleLbl="node1" presStyleIdx="4" presStyleCnt="6">
        <dgm:presLayoutVars>
          <dgm:chMax val="0"/>
          <dgm:chPref val="0"/>
          <dgm:bulletEnabled val="1"/>
        </dgm:presLayoutVars>
      </dgm:prSet>
      <dgm:spPr/>
    </dgm:pt>
    <dgm:pt modelId="{DA683D1A-C354-4A7B-A609-7E64030D3E4E}" type="pres">
      <dgm:prSet presAssocID="{E2F61E60-197A-4D26-97F7-057903907713}" presName="Accent6" presStyleCnt="0"/>
      <dgm:spPr/>
    </dgm:pt>
    <dgm:pt modelId="{3BDEEEA1-DE09-404C-ABC3-18B14811B631}" type="pres">
      <dgm:prSet presAssocID="{E2F61E60-197A-4D26-97F7-057903907713}" presName="Accent" presStyleLbl="bgShp" presStyleIdx="5" presStyleCnt="6"/>
      <dgm:spPr/>
    </dgm:pt>
    <dgm:pt modelId="{A3CA240A-79A0-4490-992F-79147D809B6A}" type="pres">
      <dgm:prSet presAssocID="{E2F61E60-197A-4D26-97F7-057903907713}" presName="Child6" presStyleLbl="node1" presStyleIdx="5" presStyleCnt="6">
        <dgm:presLayoutVars>
          <dgm:chMax val="0"/>
          <dgm:chPref val="0"/>
          <dgm:bulletEnabled val="1"/>
        </dgm:presLayoutVars>
      </dgm:prSet>
      <dgm:spPr/>
    </dgm:pt>
  </dgm:ptLst>
  <dgm:cxnLst>
    <dgm:cxn modelId="{35604313-7163-4F5B-AB53-433AAA390BDC}" srcId="{63C2AC3F-5185-4CD4-8006-74668A13B9D8}" destId="{D4F7A06A-4BD9-4824-B41C-900052099C74}" srcOrd="2" destOrd="0" parTransId="{2EF2BD6F-EA39-40CA-A2FD-5813D4596687}" sibTransId="{164AACFA-098B-46FD-8412-82609DDBEFE3}"/>
    <dgm:cxn modelId="{A5141D15-DD90-40F9-A28C-503B2CAE7740}" type="presOf" srcId="{76CF106E-8A1A-4995-9CF8-8F3D780D948A}" destId="{9B69E7C8-3D66-4012-8CC7-02DD2CF523E8}" srcOrd="0" destOrd="0" presId="urn:microsoft.com/office/officeart/2011/layout/HexagonRadial"/>
    <dgm:cxn modelId="{683FEB15-7B5F-4AAC-8D71-238AC4A75BA3}" type="presOf" srcId="{F0C6927D-2162-472F-96DA-CD534D35F600}" destId="{E9CE6C17-335D-4201-971C-11ABCBD37B0C}" srcOrd="0" destOrd="0" presId="urn:microsoft.com/office/officeart/2011/layout/HexagonRadial"/>
    <dgm:cxn modelId="{73495C20-7877-43E6-A43E-F747AD76A95A}" type="presOf" srcId="{E2F61E60-197A-4D26-97F7-057903907713}" destId="{A3CA240A-79A0-4490-992F-79147D809B6A}" srcOrd="0" destOrd="0" presId="urn:microsoft.com/office/officeart/2011/layout/HexagonRadial"/>
    <dgm:cxn modelId="{E657614E-32D5-4F45-B451-51122A5923EB}" type="presOf" srcId="{1375B2FB-3140-43B6-BD25-137329804F13}" destId="{58F723F4-8763-4A31-9908-25827A11BD87}" srcOrd="0" destOrd="0" presId="urn:microsoft.com/office/officeart/2011/layout/HexagonRadial"/>
    <dgm:cxn modelId="{9565F050-F15F-411F-A9C9-F50A1EE1C0F6}" type="presOf" srcId="{D4F7A06A-4BD9-4824-B41C-900052099C74}" destId="{8F8FF4B5-4D05-4AFF-99DA-FC91F97426BC}" srcOrd="0" destOrd="0" presId="urn:microsoft.com/office/officeart/2011/layout/HexagonRadial"/>
    <dgm:cxn modelId="{8D3F237B-6C27-49E0-A516-624E9C825E0D}" srcId="{63C2AC3F-5185-4CD4-8006-74668A13B9D8}" destId="{89870D0A-EC93-43C6-B724-3443919D36DD}" srcOrd="0" destOrd="0" parTransId="{477C7D44-6A43-48DE-92EF-64F3A4597EB3}" sibTransId="{79720A83-702C-4684-B83E-5B4DDDC84DC9}"/>
    <dgm:cxn modelId="{2A08507B-1EF9-4839-8651-B71F2AE33233}" srcId="{63C2AC3F-5185-4CD4-8006-74668A13B9D8}" destId="{1375B2FB-3140-43B6-BD25-137329804F13}" srcOrd="1" destOrd="0" parTransId="{493FEF50-DF89-4DA6-B527-0D3B6E94272F}" sibTransId="{77C1C1D5-55E8-4E3B-8E4C-81F1AF564BE1}"/>
    <dgm:cxn modelId="{73F18881-7C97-4D16-B450-F62CA8BBD27F}" srcId="{63C2AC3F-5185-4CD4-8006-74668A13B9D8}" destId="{EFA017D9-225B-477E-859B-60394CE9CD36}" srcOrd="3" destOrd="0" parTransId="{6C167EEE-BD83-42F1-979F-8E87A8D6F36E}" sibTransId="{07CBA3F4-2B7A-4A2D-8B2B-F2B9FA6A77C1}"/>
    <dgm:cxn modelId="{05647985-8D93-453F-B639-83A39711FC5A}" type="presOf" srcId="{63C2AC3F-5185-4CD4-8006-74668A13B9D8}" destId="{0AE6F826-BAA1-4DFB-8ECA-E81A901B925A}" srcOrd="0" destOrd="0" presId="urn:microsoft.com/office/officeart/2011/layout/HexagonRadial"/>
    <dgm:cxn modelId="{2B2C0296-3469-4F88-9997-B021E13813E6}" type="presOf" srcId="{EFA017D9-225B-477E-859B-60394CE9CD36}" destId="{37EB54A6-BB5D-4C41-B792-2EB8EBE00132}" srcOrd="0" destOrd="0" presId="urn:microsoft.com/office/officeart/2011/layout/HexagonRadial"/>
    <dgm:cxn modelId="{6281EBA4-42FA-4DA2-9815-D448CA9A6A84}" srcId="{F0C6927D-2162-472F-96DA-CD534D35F600}" destId="{63C2AC3F-5185-4CD4-8006-74668A13B9D8}" srcOrd="0" destOrd="0" parTransId="{3F6A896C-8F13-47AC-989B-04F9958D7312}" sibTransId="{0E4613EB-84B0-4FC4-87F6-9E635CCFB840}"/>
    <dgm:cxn modelId="{AD4A7FB6-7975-4B72-8588-DDDE50105563}" srcId="{63C2AC3F-5185-4CD4-8006-74668A13B9D8}" destId="{E2F61E60-197A-4D26-97F7-057903907713}" srcOrd="5" destOrd="0" parTransId="{CF3058F2-8DBA-4BB7-9601-9BBF244342B8}" sibTransId="{AD118078-D364-45B8-9760-54492BBB5BFE}"/>
    <dgm:cxn modelId="{D5A068D7-103A-42FA-8FA0-A90C6D37A38D}" type="presOf" srcId="{89870D0A-EC93-43C6-B724-3443919D36DD}" destId="{D62E5FD7-609D-45DE-958E-91EB96A795AB}" srcOrd="0" destOrd="0" presId="urn:microsoft.com/office/officeart/2011/layout/HexagonRadial"/>
    <dgm:cxn modelId="{0713E8DE-B2B6-406B-83E7-83291F3CD3AB}" srcId="{63C2AC3F-5185-4CD4-8006-74668A13B9D8}" destId="{76CF106E-8A1A-4995-9CF8-8F3D780D948A}" srcOrd="4" destOrd="0" parTransId="{27D146F4-184B-4FDB-9551-98B6AA852820}" sibTransId="{A0732077-769F-4611-B46B-06878DDE1F38}"/>
    <dgm:cxn modelId="{81717512-DA8F-410C-B84B-055C71B028EC}" type="presParOf" srcId="{E9CE6C17-335D-4201-971C-11ABCBD37B0C}" destId="{0AE6F826-BAA1-4DFB-8ECA-E81A901B925A}" srcOrd="0" destOrd="0" presId="urn:microsoft.com/office/officeart/2011/layout/HexagonRadial"/>
    <dgm:cxn modelId="{B5F6DCF8-5889-4BDF-A750-C3EDEE6C5412}" type="presParOf" srcId="{E9CE6C17-335D-4201-971C-11ABCBD37B0C}" destId="{66984079-607A-4503-91A3-5A8C8CD4F883}" srcOrd="1" destOrd="0" presId="urn:microsoft.com/office/officeart/2011/layout/HexagonRadial"/>
    <dgm:cxn modelId="{99806380-C105-4410-9B24-E727AC4D458B}" type="presParOf" srcId="{66984079-607A-4503-91A3-5A8C8CD4F883}" destId="{20E000AB-CFF9-4AD4-99D4-EF9E57BCE104}" srcOrd="0" destOrd="0" presId="urn:microsoft.com/office/officeart/2011/layout/HexagonRadial"/>
    <dgm:cxn modelId="{B78766A8-2F11-420A-A963-12E368B99C9F}" type="presParOf" srcId="{E9CE6C17-335D-4201-971C-11ABCBD37B0C}" destId="{D62E5FD7-609D-45DE-958E-91EB96A795AB}" srcOrd="2" destOrd="0" presId="urn:microsoft.com/office/officeart/2011/layout/HexagonRadial"/>
    <dgm:cxn modelId="{19F257A8-6500-488F-9E82-0B19DB453AF8}" type="presParOf" srcId="{E9CE6C17-335D-4201-971C-11ABCBD37B0C}" destId="{A5B9F94D-8F73-4616-919F-0DC350E3097F}" srcOrd="3" destOrd="0" presId="urn:microsoft.com/office/officeart/2011/layout/HexagonRadial"/>
    <dgm:cxn modelId="{E6F767A0-88C3-43B5-B985-8EE76A7928CE}" type="presParOf" srcId="{A5B9F94D-8F73-4616-919F-0DC350E3097F}" destId="{989A3C82-FD28-42C3-B412-4A0E3C62C4D4}" srcOrd="0" destOrd="0" presId="urn:microsoft.com/office/officeart/2011/layout/HexagonRadial"/>
    <dgm:cxn modelId="{2085C7CA-AEEC-4706-913E-3E23075AD63E}" type="presParOf" srcId="{E9CE6C17-335D-4201-971C-11ABCBD37B0C}" destId="{58F723F4-8763-4A31-9908-25827A11BD87}" srcOrd="4" destOrd="0" presId="urn:microsoft.com/office/officeart/2011/layout/HexagonRadial"/>
    <dgm:cxn modelId="{5D9C3198-FEA4-497E-AC23-D5002EC68479}" type="presParOf" srcId="{E9CE6C17-335D-4201-971C-11ABCBD37B0C}" destId="{31B99139-F02D-4415-A528-D1BAA881785E}" srcOrd="5" destOrd="0" presId="urn:microsoft.com/office/officeart/2011/layout/HexagonRadial"/>
    <dgm:cxn modelId="{BA2A3188-A926-4182-B67E-7B7694E2642F}" type="presParOf" srcId="{31B99139-F02D-4415-A528-D1BAA881785E}" destId="{336A334A-EB98-49F1-B495-05B9F5B7C09C}" srcOrd="0" destOrd="0" presId="urn:microsoft.com/office/officeart/2011/layout/HexagonRadial"/>
    <dgm:cxn modelId="{E0BCF209-7D56-4ED3-9411-92C14691897A}" type="presParOf" srcId="{E9CE6C17-335D-4201-971C-11ABCBD37B0C}" destId="{8F8FF4B5-4D05-4AFF-99DA-FC91F97426BC}" srcOrd="6" destOrd="0" presId="urn:microsoft.com/office/officeart/2011/layout/HexagonRadial"/>
    <dgm:cxn modelId="{84C88DD1-2972-4F54-84C5-B343B12260E8}" type="presParOf" srcId="{E9CE6C17-335D-4201-971C-11ABCBD37B0C}" destId="{5FDE6900-C9A8-4895-A5BF-4ECCCF1B40BE}" srcOrd="7" destOrd="0" presId="urn:microsoft.com/office/officeart/2011/layout/HexagonRadial"/>
    <dgm:cxn modelId="{4D56EFFC-E8B8-45BA-A0DD-17C546700DAC}" type="presParOf" srcId="{5FDE6900-C9A8-4895-A5BF-4ECCCF1B40BE}" destId="{C5BEB0C2-DCB8-4258-99E2-BA1FE341C72D}" srcOrd="0" destOrd="0" presId="urn:microsoft.com/office/officeart/2011/layout/HexagonRadial"/>
    <dgm:cxn modelId="{A4C29872-BAA4-46D7-967C-ED1A9B991A08}" type="presParOf" srcId="{E9CE6C17-335D-4201-971C-11ABCBD37B0C}" destId="{37EB54A6-BB5D-4C41-B792-2EB8EBE00132}" srcOrd="8" destOrd="0" presId="urn:microsoft.com/office/officeart/2011/layout/HexagonRadial"/>
    <dgm:cxn modelId="{B5915AB6-7F91-4AD1-A41C-5348D7022B4B}" type="presParOf" srcId="{E9CE6C17-335D-4201-971C-11ABCBD37B0C}" destId="{14B5A7A4-7621-4427-BE4E-C217EBBDFA3F}" srcOrd="9" destOrd="0" presId="urn:microsoft.com/office/officeart/2011/layout/HexagonRadial"/>
    <dgm:cxn modelId="{5C0E34D0-1939-40E7-8741-F704CB55B04A}" type="presParOf" srcId="{14B5A7A4-7621-4427-BE4E-C217EBBDFA3F}" destId="{ACFA4815-E036-43CC-90E3-C251E46FF1BF}" srcOrd="0" destOrd="0" presId="urn:microsoft.com/office/officeart/2011/layout/HexagonRadial"/>
    <dgm:cxn modelId="{6CED261C-68DC-4287-B83C-027E3D30D737}" type="presParOf" srcId="{E9CE6C17-335D-4201-971C-11ABCBD37B0C}" destId="{9B69E7C8-3D66-4012-8CC7-02DD2CF523E8}" srcOrd="10" destOrd="0" presId="urn:microsoft.com/office/officeart/2011/layout/HexagonRadial"/>
    <dgm:cxn modelId="{7FB31674-5A63-4F91-9F2C-C6F4D4E43A7D}" type="presParOf" srcId="{E9CE6C17-335D-4201-971C-11ABCBD37B0C}" destId="{DA683D1A-C354-4A7B-A609-7E64030D3E4E}" srcOrd="11" destOrd="0" presId="urn:microsoft.com/office/officeart/2011/layout/HexagonRadial"/>
    <dgm:cxn modelId="{C12E564F-1471-4B9C-9E3B-F263FCF13ADD}" type="presParOf" srcId="{DA683D1A-C354-4A7B-A609-7E64030D3E4E}" destId="{3BDEEEA1-DE09-404C-ABC3-18B14811B631}" srcOrd="0" destOrd="0" presId="urn:microsoft.com/office/officeart/2011/layout/HexagonRadial"/>
    <dgm:cxn modelId="{48C0C1DE-EFC7-4DF3-B3C0-0796483EA380}" type="presParOf" srcId="{E9CE6C17-335D-4201-971C-11ABCBD37B0C}" destId="{A3CA240A-79A0-4490-992F-79147D809B6A}"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B432E-3A47-4A95-AA91-E147FA09C0AD}">
      <dsp:nvSpPr>
        <dsp:cNvPr id="0" name=""/>
        <dsp:cNvSpPr/>
      </dsp:nvSpPr>
      <dsp:spPr>
        <a:xfrm>
          <a:off x="3870123" y="1578766"/>
          <a:ext cx="2621705" cy="625387"/>
        </a:xfrm>
        <a:custGeom>
          <a:avLst/>
          <a:gdLst/>
          <a:ahLst/>
          <a:cxnLst/>
          <a:rect l="0" t="0" r="0" b="0"/>
          <a:pathLst>
            <a:path>
              <a:moveTo>
                <a:pt x="0" y="0"/>
              </a:moveTo>
              <a:lnTo>
                <a:pt x="0" y="380194"/>
              </a:lnTo>
              <a:lnTo>
                <a:pt x="2621705" y="380194"/>
              </a:lnTo>
              <a:lnTo>
                <a:pt x="2621705" y="62538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49681D-0D77-4373-9166-1EC6AF72F230}">
      <dsp:nvSpPr>
        <dsp:cNvPr id="0" name=""/>
        <dsp:cNvSpPr/>
      </dsp:nvSpPr>
      <dsp:spPr>
        <a:xfrm>
          <a:off x="3824403" y="1578766"/>
          <a:ext cx="91440" cy="616213"/>
        </a:xfrm>
        <a:custGeom>
          <a:avLst/>
          <a:gdLst/>
          <a:ahLst/>
          <a:cxnLst/>
          <a:rect l="0" t="0" r="0" b="0"/>
          <a:pathLst>
            <a:path>
              <a:moveTo>
                <a:pt x="45720" y="0"/>
              </a:moveTo>
              <a:lnTo>
                <a:pt x="45720" y="371020"/>
              </a:lnTo>
              <a:lnTo>
                <a:pt x="56613" y="371020"/>
              </a:lnTo>
              <a:lnTo>
                <a:pt x="56613" y="61621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223D4A-6F13-4544-8352-8DA895A33626}">
      <dsp:nvSpPr>
        <dsp:cNvPr id="0" name=""/>
        <dsp:cNvSpPr/>
      </dsp:nvSpPr>
      <dsp:spPr>
        <a:xfrm>
          <a:off x="1123475" y="1578766"/>
          <a:ext cx="2746647" cy="607144"/>
        </a:xfrm>
        <a:custGeom>
          <a:avLst/>
          <a:gdLst/>
          <a:ahLst/>
          <a:cxnLst/>
          <a:rect l="0" t="0" r="0" b="0"/>
          <a:pathLst>
            <a:path>
              <a:moveTo>
                <a:pt x="2746647" y="0"/>
              </a:moveTo>
              <a:lnTo>
                <a:pt x="2746647" y="361951"/>
              </a:lnTo>
              <a:lnTo>
                <a:pt x="0" y="361951"/>
              </a:lnTo>
              <a:lnTo>
                <a:pt x="0" y="60714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2713E1-B3F8-4593-8769-C4494FCC260D}">
      <dsp:nvSpPr>
        <dsp:cNvPr id="0" name=""/>
        <dsp:cNvSpPr/>
      </dsp:nvSpPr>
      <dsp:spPr>
        <a:xfrm>
          <a:off x="2855332" y="527939"/>
          <a:ext cx="2029581" cy="10508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48283" numCol="1" spcCol="1270" anchor="ctr" anchorCtr="0">
          <a:noAutofit/>
        </a:bodyPr>
        <a:lstStyle/>
        <a:p>
          <a:pPr marL="0" lvl="0" indent="0" algn="ctr" defTabSz="800100">
            <a:lnSpc>
              <a:spcPct val="90000"/>
            </a:lnSpc>
            <a:spcBef>
              <a:spcPct val="0"/>
            </a:spcBef>
            <a:spcAft>
              <a:spcPct val="35000"/>
            </a:spcAft>
            <a:buNone/>
          </a:pPr>
          <a:r>
            <a:rPr lang="en-US" sz="1800" kern="1200" dirty="0"/>
            <a:t>Marketing Authorisation Holder(s) (MAH) </a:t>
          </a:r>
          <a:endParaRPr lang="en-NL" sz="1800" kern="1200" dirty="0"/>
        </a:p>
      </dsp:txBody>
      <dsp:txXfrm>
        <a:off x="2855332" y="527939"/>
        <a:ext cx="2029581" cy="1050827"/>
      </dsp:txXfrm>
    </dsp:sp>
    <dsp:sp modelId="{A80B166B-2A84-4156-8868-F6A6094009D0}">
      <dsp:nvSpPr>
        <dsp:cNvPr id="0" name=""/>
        <dsp:cNvSpPr/>
      </dsp:nvSpPr>
      <dsp:spPr>
        <a:xfrm>
          <a:off x="3261248" y="1345249"/>
          <a:ext cx="1826623" cy="350275"/>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5715" rIns="22860" bIns="5715" numCol="1" spcCol="1270" anchor="ctr" anchorCtr="0">
          <a:noAutofit/>
        </a:bodyPr>
        <a:lstStyle/>
        <a:p>
          <a:pPr marL="0" lvl="0" indent="0" algn="ctr" defTabSz="400050">
            <a:lnSpc>
              <a:spcPct val="90000"/>
            </a:lnSpc>
            <a:spcBef>
              <a:spcPct val="0"/>
            </a:spcBef>
            <a:spcAft>
              <a:spcPct val="35000"/>
            </a:spcAft>
            <a:buNone/>
          </a:pPr>
          <a:r>
            <a:rPr lang="en-US" sz="900" kern="1200" dirty="0"/>
            <a:t>Responsible for the PV system and adherence to the regulations  </a:t>
          </a:r>
          <a:endParaRPr lang="en-NL" sz="900" kern="1200" dirty="0"/>
        </a:p>
      </dsp:txBody>
      <dsp:txXfrm>
        <a:off x="3261248" y="1345249"/>
        <a:ext cx="1826623" cy="350275"/>
      </dsp:txXfrm>
    </dsp:sp>
    <dsp:sp modelId="{A5F7FBFB-8942-4ED7-AA91-B4B0650C6793}">
      <dsp:nvSpPr>
        <dsp:cNvPr id="0" name=""/>
        <dsp:cNvSpPr/>
      </dsp:nvSpPr>
      <dsp:spPr>
        <a:xfrm>
          <a:off x="108684" y="2185911"/>
          <a:ext cx="2029581" cy="10508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48283" numCol="1" spcCol="1270" anchor="ctr" anchorCtr="0">
          <a:noAutofit/>
        </a:bodyPr>
        <a:lstStyle/>
        <a:p>
          <a:pPr marL="0" lvl="0" indent="0" algn="ctr" defTabSz="800100">
            <a:lnSpc>
              <a:spcPct val="90000"/>
            </a:lnSpc>
            <a:spcBef>
              <a:spcPct val="0"/>
            </a:spcBef>
            <a:spcAft>
              <a:spcPct val="35000"/>
            </a:spcAft>
            <a:buNone/>
          </a:pPr>
          <a:r>
            <a:rPr lang="en-US" sz="1800" kern="1200" dirty="0"/>
            <a:t>Pharmacovigilance Dept. </a:t>
          </a:r>
          <a:endParaRPr lang="en-NL" sz="1800" kern="1200" dirty="0"/>
        </a:p>
      </dsp:txBody>
      <dsp:txXfrm>
        <a:off x="108684" y="2185911"/>
        <a:ext cx="2029581" cy="1050827"/>
      </dsp:txXfrm>
    </dsp:sp>
    <dsp:sp modelId="{8A02228B-E9EF-4630-B383-8E0B612769C1}">
      <dsp:nvSpPr>
        <dsp:cNvPr id="0" name=""/>
        <dsp:cNvSpPr/>
      </dsp:nvSpPr>
      <dsp:spPr>
        <a:xfrm>
          <a:off x="631322" y="3027396"/>
          <a:ext cx="1684512" cy="338145"/>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5715" rIns="22860" bIns="5715" numCol="1" spcCol="1270" anchor="ctr" anchorCtr="0">
          <a:noAutofit/>
        </a:bodyPr>
        <a:lstStyle/>
        <a:p>
          <a:pPr marL="0" lvl="0" indent="0" algn="ctr" defTabSz="400050">
            <a:lnSpc>
              <a:spcPct val="90000"/>
            </a:lnSpc>
            <a:spcBef>
              <a:spcPct val="0"/>
            </a:spcBef>
            <a:spcAft>
              <a:spcPct val="35000"/>
            </a:spcAft>
            <a:buNone/>
          </a:pPr>
          <a:r>
            <a:rPr lang="en-US" sz="900" kern="1200" dirty="0"/>
            <a:t>Primary stakeholder </a:t>
          </a:r>
          <a:endParaRPr lang="en-NL" sz="900" kern="1200" dirty="0"/>
        </a:p>
      </dsp:txBody>
      <dsp:txXfrm>
        <a:off x="631322" y="3027396"/>
        <a:ext cx="1684512" cy="338145"/>
      </dsp:txXfrm>
    </dsp:sp>
    <dsp:sp modelId="{D7D7C538-71E2-4FE6-B6F3-365F99273EFA}">
      <dsp:nvSpPr>
        <dsp:cNvPr id="0" name=""/>
        <dsp:cNvSpPr/>
      </dsp:nvSpPr>
      <dsp:spPr>
        <a:xfrm>
          <a:off x="2817951" y="2194980"/>
          <a:ext cx="2126128" cy="95139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48283" numCol="1" spcCol="1270" anchor="ctr" anchorCtr="0">
          <a:noAutofit/>
        </a:bodyPr>
        <a:lstStyle/>
        <a:p>
          <a:pPr marL="0" lvl="0" indent="0" algn="ctr" defTabSz="800100">
            <a:lnSpc>
              <a:spcPct val="90000"/>
            </a:lnSpc>
            <a:spcBef>
              <a:spcPct val="0"/>
            </a:spcBef>
            <a:spcAft>
              <a:spcPct val="35000"/>
            </a:spcAft>
            <a:buNone/>
          </a:pPr>
          <a:r>
            <a:rPr lang="en-US" sz="1800" kern="1200" dirty="0"/>
            <a:t>Quality Assurance </a:t>
          </a:r>
          <a:endParaRPr lang="en-NL" sz="1800" kern="1200" dirty="0"/>
        </a:p>
      </dsp:txBody>
      <dsp:txXfrm>
        <a:off x="2817951" y="2194980"/>
        <a:ext cx="2126128" cy="951398"/>
      </dsp:txXfrm>
    </dsp:sp>
    <dsp:sp modelId="{9EE0898F-1738-4E0B-89AB-A046B603BD42}">
      <dsp:nvSpPr>
        <dsp:cNvPr id="0" name=""/>
        <dsp:cNvSpPr/>
      </dsp:nvSpPr>
      <dsp:spPr>
        <a:xfrm>
          <a:off x="3214745" y="2953507"/>
          <a:ext cx="1826623" cy="350275"/>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5715" rIns="22860" bIns="5715" numCol="1" spcCol="1270" anchor="ctr" anchorCtr="0">
          <a:noAutofit/>
        </a:bodyPr>
        <a:lstStyle/>
        <a:p>
          <a:pPr marL="0" lvl="0" indent="0" algn="ctr" defTabSz="400050">
            <a:lnSpc>
              <a:spcPct val="90000"/>
            </a:lnSpc>
            <a:spcBef>
              <a:spcPct val="0"/>
            </a:spcBef>
            <a:spcAft>
              <a:spcPct val="35000"/>
            </a:spcAft>
            <a:buNone/>
          </a:pPr>
          <a:r>
            <a:rPr lang="en-US" sz="900" kern="1200" dirty="0"/>
            <a:t>Regulatory Compliance, risk assessments, audits  </a:t>
          </a:r>
          <a:endParaRPr lang="en-NL" sz="900" kern="1200" dirty="0"/>
        </a:p>
      </dsp:txBody>
      <dsp:txXfrm>
        <a:off x="3214745" y="2953507"/>
        <a:ext cx="1826623" cy="350275"/>
      </dsp:txXfrm>
    </dsp:sp>
    <dsp:sp modelId="{F82C2969-D41F-472E-BC96-4CA84FE4BED1}">
      <dsp:nvSpPr>
        <dsp:cNvPr id="0" name=""/>
        <dsp:cNvSpPr/>
      </dsp:nvSpPr>
      <dsp:spPr>
        <a:xfrm>
          <a:off x="5477037" y="2204153"/>
          <a:ext cx="2029581" cy="10508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48283" numCol="1" spcCol="1270" anchor="ctr" anchorCtr="0">
          <a:noAutofit/>
        </a:bodyPr>
        <a:lstStyle/>
        <a:p>
          <a:pPr marL="0" lvl="0" indent="0" algn="ctr" defTabSz="800100">
            <a:lnSpc>
              <a:spcPct val="90000"/>
            </a:lnSpc>
            <a:spcBef>
              <a:spcPct val="0"/>
            </a:spcBef>
            <a:spcAft>
              <a:spcPct val="35000"/>
            </a:spcAft>
            <a:buNone/>
          </a:pPr>
          <a:r>
            <a:rPr lang="en-US" sz="1800" kern="1200" dirty="0"/>
            <a:t>Others </a:t>
          </a:r>
          <a:endParaRPr lang="en-NL" sz="1800" kern="1200" dirty="0"/>
        </a:p>
      </dsp:txBody>
      <dsp:txXfrm>
        <a:off x="5477037" y="2204153"/>
        <a:ext cx="2029581" cy="1050827"/>
      </dsp:txXfrm>
    </dsp:sp>
    <dsp:sp modelId="{0E422D6F-0584-483B-9744-86D4717A0DFB}">
      <dsp:nvSpPr>
        <dsp:cNvPr id="0" name=""/>
        <dsp:cNvSpPr/>
      </dsp:nvSpPr>
      <dsp:spPr>
        <a:xfrm>
          <a:off x="5867446" y="3003221"/>
          <a:ext cx="1967072" cy="350275"/>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5080" rIns="20320" bIns="5080" numCol="1" spcCol="1270" anchor="ctr" anchorCtr="0">
          <a:noAutofit/>
        </a:bodyPr>
        <a:lstStyle/>
        <a:p>
          <a:pPr marL="0" lvl="0" indent="0" algn="ctr" defTabSz="355600">
            <a:lnSpc>
              <a:spcPct val="90000"/>
            </a:lnSpc>
            <a:spcBef>
              <a:spcPct val="0"/>
            </a:spcBef>
            <a:spcAft>
              <a:spcPct val="35000"/>
            </a:spcAft>
            <a:buNone/>
          </a:pPr>
          <a:r>
            <a:rPr lang="en-US" sz="800" kern="1200" dirty="0"/>
            <a:t>Medical Affairs, Medical Information, Commercial, Regulatory Affairs, Legal, Procurement etc.  </a:t>
          </a:r>
          <a:endParaRPr lang="en-NL" sz="800" kern="1200" dirty="0"/>
        </a:p>
      </dsp:txBody>
      <dsp:txXfrm>
        <a:off x="5867446" y="3003221"/>
        <a:ext cx="1967072" cy="350275"/>
      </dsp:txXfrm>
    </dsp:sp>
    <dsp:sp modelId="{EB20E6F1-8801-404D-A1B5-23D49F98167D}">
      <dsp:nvSpPr>
        <dsp:cNvPr id="0" name=""/>
        <dsp:cNvSpPr/>
      </dsp:nvSpPr>
      <dsp:spPr>
        <a:xfrm>
          <a:off x="5602978" y="527939"/>
          <a:ext cx="2029581" cy="10508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48283" numCol="1" spcCol="1270" anchor="ctr" anchorCtr="0">
          <a:noAutofit/>
        </a:bodyPr>
        <a:lstStyle/>
        <a:p>
          <a:pPr marL="0" lvl="0" indent="0" algn="ctr" defTabSz="800100">
            <a:lnSpc>
              <a:spcPct val="90000"/>
            </a:lnSpc>
            <a:spcBef>
              <a:spcPct val="0"/>
            </a:spcBef>
            <a:spcAft>
              <a:spcPct val="35000"/>
            </a:spcAft>
            <a:buNone/>
          </a:pPr>
          <a:r>
            <a:rPr lang="en-US" sz="1800" kern="1200" dirty="0"/>
            <a:t>Vendor(s)</a:t>
          </a:r>
          <a:r>
            <a:rPr lang="en-US" sz="3600" kern="1200" dirty="0"/>
            <a:t> </a:t>
          </a:r>
          <a:endParaRPr lang="en-NL" sz="3600" kern="1200" dirty="0"/>
        </a:p>
      </dsp:txBody>
      <dsp:txXfrm>
        <a:off x="5602978" y="527939"/>
        <a:ext cx="2029581" cy="1050827"/>
      </dsp:txXfrm>
    </dsp:sp>
    <dsp:sp modelId="{99BA3EDA-952C-436A-9228-1248E1F95764}">
      <dsp:nvSpPr>
        <dsp:cNvPr id="0" name=""/>
        <dsp:cNvSpPr/>
      </dsp:nvSpPr>
      <dsp:spPr>
        <a:xfrm>
          <a:off x="5984174" y="1345249"/>
          <a:ext cx="1826623" cy="350275"/>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5715" rIns="22860" bIns="5715" numCol="1" spcCol="1270" anchor="ctr" anchorCtr="0">
          <a:noAutofit/>
        </a:bodyPr>
        <a:lstStyle/>
        <a:p>
          <a:pPr marL="0" lvl="0" indent="0" algn="ctr" defTabSz="400050">
            <a:lnSpc>
              <a:spcPct val="90000"/>
            </a:lnSpc>
            <a:spcBef>
              <a:spcPct val="0"/>
            </a:spcBef>
            <a:spcAft>
              <a:spcPct val="35000"/>
            </a:spcAft>
            <a:buNone/>
          </a:pPr>
          <a:r>
            <a:rPr lang="en-US" sz="900" kern="1200" dirty="0"/>
            <a:t>Execution of contracted tasks </a:t>
          </a:r>
          <a:endParaRPr lang="en-NL" sz="900" kern="1200" dirty="0"/>
        </a:p>
      </dsp:txBody>
      <dsp:txXfrm>
        <a:off x="5984174" y="1345249"/>
        <a:ext cx="1826623" cy="350275"/>
      </dsp:txXfrm>
    </dsp:sp>
    <dsp:sp modelId="{9BAF1C72-1706-46AE-9C6E-BADDE9D91D49}">
      <dsp:nvSpPr>
        <dsp:cNvPr id="0" name=""/>
        <dsp:cNvSpPr/>
      </dsp:nvSpPr>
      <dsp:spPr>
        <a:xfrm>
          <a:off x="8301184" y="527939"/>
          <a:ext cx="2029581" cy="10508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48283" numCol="1" spcCol="1270" anchor="ctr" anchorCtr="0">
          <a:noAutofit/>
        </a:bodyPr>
        <a:lstStyle/>
        <a:p>
          <a:pPr marL="0" lvl="0" indent="0" algn="ctr" defTabSz="800100">
            <a:lnSpc>
              <a:spcPct val="90000"/>
            </a:lnSpc>
            <a:spcBef>
              <a:spcPct val="0"/>
            </a:spcBef>
            <a:spcAft>
              <a:spcPct val="35000"/>
            </a:spcAft>
            <a:buNone/>
          </a:pPr>
          <a:r>
            <a:rPr lang="en-US" sz="1800" kern="1200" dirty="0"/>
            <a:t>Regulators</a:t>
          </a:r>
          <a:r>
            <a:rPr lang="en-US" sz="3300" kern="1200" dirty="0"/>
            <a:t> </a:t>
          </a:r>
          <a:endParaRPr lang="en-NL" sz="3300" kern="1200" dirty="0"/>
        </a:p>
      </dsp:txBody>
      <dsp:txXfrm>
        <a:off x="8301184" y="527939"/>
        <a:ext cx="2029581" cy="1050827"/>
      </dsp:txXfrm>
    </dsp:sp>
    <dsp:sp modelId="{46356C7E-3424-4AA4-BEEA-AB48C72BF8AC}">
      <dsp:nvSpPr>
        <dsp:cNvPr id="0" name=""/>
        <dsp:cNvSpPr/>
      </dsp:nvSpPr>
      <dsp:spPr>
        <a:xfrm>
          <a:off x="8707100" y="1345249"/>
          <a:ext cx="1826623" cy="350275"/>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5715" rIns="22860" bIns="5715" numCol="1" spcCol="1270" anchor="ctr" anchorCtr="0">
          <a:noAutofit/>
        </a:bodyPr>
        <a:lstStyle/>
        <a:p>
          <a:pPr marL="0" lvl="0" indent="0" algn="ctr" defTabSz="400050">
            <a:lnSpc>
              <a:spcPct val="90000"/>
            </a:lnSpc>
            <a:spcBef>
              <a:spcPct val="0"/>
            </a:spcBef>
            <a:spcAft>
              <a:spcPct val="35000"/>
            </a:spcAft>
            <a:buNone/>
          </a:pPr>
          <a:r>
            <a:rPr lang="en-US" sz="900" kern="1200" dirty="0"/>
            <a:t>Regulatory guidance, MAH and subcontractor inspections  </a:t>
          </a:r>
          <a:endParaRPr lang="en-NL" sz="900" kern="1200" dirty="0"/>
        </a:p>
      </dsp:txBody>
      <dsp:txXfrm>
        <a:off x="8707100" y="1345249"/>
        <a:ext cx="1826623" cy="3502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E6F826-BAA1-4DFB-8ECA-E81A901B925A}">
      <dsp:nvSpPr>
        <dsp:cNvPr id="0" name=""/>
        <dsp:cNvSpPr/>
      </dsp:nvSpPr>
      <dsp:spPr>
        <a:xfrm>
          <a:off x="3384835" y="1492626"/>
          <a:ext cx="1897192" cy="1641148"/>
        </a:xfrm>
        <a:prstGeom prst="hexagon">
          <a:avLst>
            <a:gd name="adj" fmla="val 2857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Compliance &amp; Training  </a:t>
          </a:r>
          <a:endParaRPr lang="en-NL" sz="1600" b="1" kern="1200" dirty="0">
            <a:solidFill>
              <a:schemeClr val="bg1"/>
            </a:solidFill>
          </a:endParaRPr>
        </a:p>
      </dsp:txBody>
      <dsp:txXfrm>
        <a:off x="3699226" y="1764587"/>
        <a:ext cx="1268410" cy="1097226"/>
      </dsp:txXfrm>
    </dsp:sp>
    <dsp:sp modelId="{989A3C82-FD28-42C3-B412-4A0E3C62C4D4}">
      <dsp:nvSpPr>
        <dsp:cNvPr id="0" name=""/>
        <dsp:cNvSpPr/>
      </dsp:nvSpPr>
      <dsp:spPr>
        <a:xfrm>
          <a:off x="4572842" y="707447"/>
          <a:ext cx="715805" cy="6167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2E5FD7-609D-45DE-958E-91EB96A795AB}">
      <dsp:nvSpPr>
        <dsp:cNvPr id="0" name=""/>
        <dsp:cNvSpPr/>
      </dsp:nvSpPr>
      <dsp:spPr>
        <a:xfrm>
          <a:off x="3559594" y="0"/>
          <a:ext cx="1554736" cy="1345029"/>
        </a:xfrm>
        <a:prstGeom prst="hexagon">
          <a:avLst>
            <a:gd name="adj" fmla="val 2857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Manage Time </a:t>
          </a:r>
          <a:endParaRPr lang="en-NL" sz="1700" kern="1200" dirty="0">
            <a:solidFill>
              <a:schemeClr val="bg1"/>
            </a:solidFill>
          </a:endParaRPr>
        </a:p>
      </dsp:txBody>
      <dsp:txXfrm>
        <a:off x="3817247" y="222900"/>
        <a:ext cx="1039430" cy="899229"/>
      </dsp:txXfrm>
    </dsp:sp>
    <dsp:sp modelId="{336A334A-EB98-49F1-B495-05B9F5B7C09C}">
      <dsp:nvSpPr>
        <dsp:cNvPr id="0" name=""/>
        <dsp:cNvSpPr/>
      </dsp:nvSpPr>
      <dsp:spPr>
        <a:xfrm>
          <a:off x="5408243" y="1860462"/>
          <a:ext cx="715805" cy="6167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F723F4-8763-4A31-9908-25827A11BD87}">
      <dsp:nvSpPr>
        <dsp:cNvPr id="0" name=""/>
        <dsp:cNvSpPr/>
      </dsp:nvSpPr>
      <dsp:spPr>
        <a:xfrm>
          <a:off x="4985467" y="827283"/>
          <a:ext cx="1554736" cy="1345029"/>
        </a:xfrm>
        <a:prstGeom prst="hexagon">
          <a:avLst>
            <a:gd name="adj" fmla="val 2857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Resources </a:t>
          </a:r>
          <a:endParaRPr lang="en-NL" sz="1700" kern="1200" dirty="0">
            <a:solidFill>
              <a:schemeClr val="bg1"/>
            </a:solidFill>
          </a:endParaRPr>
        </a:p>
      </dsp:txBody>
      <dsp:txXfrm>
        <a:off x="5243120" y="1050183"/>
        <a:ext cx="1039430" cy="899229"/>
      </dsp:txXfrm>
    </dsp:sp>
    <dsp:sp modelId="{C5BEB0C2-DCB8-4258-99E2-BA1FE341C72D}">
      <dsp:nvSpPr>
        <dsp:cNvPr id="0" name=""/>
        <dsp:cNvSpPr/>
      </dsp:nvSpPr>
      <dsp:spPr>
        <a:xfrm>
          <a:off x="4827920" y="3161998"/>
          <a:ext cx="715805" cy="6167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8FF4B5-4D05-4AFF-99DA-FC91F97426BC}">
      <dsp:nvSpPr>
        <dsp:cNvPr id="0" name=""/>
        <dsp:cNvSpPr/>
      </dsp:nvSpPr>
      <dsp:spPr>
        <a:xfrm>
          <a:off x="4985467" y="2453625"/>
          <a:ext cx="1554736" cy="1345029"/>
        </a:xfrm>
        <a:prstGeom prst="hexagon">
          <a:avLst>
            <a:gd name="adj" fmla="val 2857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Budget </a:t>
          </a:r>
          <a:endParaRPr lang="en-NL" sz="1700" kern="1200" dirty="0">
            <a:solidFill>
              <a:schemeClr val="bg1"/>
            </a:solidFill>
          </a:endParaRPr>
        </a:p>
      </dsp:txBody>
      <dsp:txXfrm>
        <a:off x="5243120" y="2676525"/>
        <a:ext cx="1039430" cy="899229"/>
      </dsp:txXfrm>
    </dsp:sp>
    <dsp:sp modelId="{ACFA4815-E036-43CC-90E3-C251E46FF1BF}">
      <dsp:nvSpPr>
        <dsp:cNvPr id="0" name=""/>
        <dsp:cNvSpPr/>
      </dsp:nvSpPr>
      <dsp:spPr>
        <a:xfrm>
          <a:off x="3388365" y="3297103"/>
          <a:ext cx="715805" cy="6167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EB54A6-BB5D-4C41-B792-2EB8EBE00132}">
      <dsp:nvSpPr>
        <dsp:cNvPr id="0" name=""/>
        <dsp:cNvSpPr/>
      </dsp:nvSpPr>
      <dsp:spPr>
        <a:xfrm>
          <a:off x="3559594" y="3281834"/>
          <a:ext cx="1554736" cy="1345029"/>
        </a:xfrm>
        <a:prstGeom prst="hexagon">
          <a:avLst>
            <a:gd name="adj" fmla="val 2857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Practical </a:t>
          </a:r>
          <a:endParaRPr lang="en-NL" sz="1700" kern="1200" dirty="0">
            <a:solidFill>
              <a:schemeClr val="bg1"/>
            </a:solidFill>
          </a:endParaRPr>
        </a:p>
      </dsp:txBody>
      <dsp:txXfrm>
        <a:off x="3817247" y="3504734"/>
        <a:ext cx="1039430" cy="899229"/>
      </dsp:txXfrm>
    </dsp:sp>
    <dsp:sp modelId="{3BDEEEA1-DE09-404C-ABC3-18B14811B631}">
      <dsp:nvSpPr>
        <dsp:cNvPr id="0" name=""/>
        <dsp:cNvSpPr/>
      </dsp:nvSpPr>
      <dsp:spPr>
        <a:xfrm>
          <a:off x="2539284" y="2144551"/>
          <a:ext cx="715805" cy="6167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69E7C8-3D66-4012-8CC7-02DD2CF523E8}">
      <dsp:nvSpPr>
        <dsp:cNvPr id="0" name=""/>
        <dsp:cNvSpPr/>
      </dsp:nvSpPr>
      <dsp:spPr>
        <a:xfrm>
          <a:off x="2127101" y="2454551"/>
          <a:ext cx="1554736" cy="1345029"/>
        </a:xfrm>
        <a:prstGeom prst="hexagon">
          <a:avLst>
            <a:gd name="adj" fmla="val 2857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Critical Thinking </a:t>
          </a:r>
          <a:endParaRPr lang="en-NL" sz="1700" kern="1200" dirty="0">
            <a:solidFill>
              <a:schemeClr val="bg1"/>
            </a:solidFill>
          </a:endParaRPr>
        </a:p>
      </dsp:txBody>
      <dsp:txXfrm>
        <a:off x="2384754" y="2677451"/>
        <a:ext cx="1039430" cy="899229"/>
      </dsp:txXfrm>
    </dsp:sp>
    <dsp:sp modelId="{A3CA240A-79A0-4490-992F-79147D809B6A}">
      <dsp:nvSpPr>
        <dsp:cNvPr id="0" name=""/>
        <dsp:cNvSpPr/>
      </dsp:nvSpPr>
      <dsp:spPr>
        <a:xfrm>
          <a:off x="2127101" y="825432"/>
          <a:ext cx="1554736" cy="1345029"/>
        </a:xfrm>
        <a:prstGeom prst="hexagon">
          <a:avLst>
            <a:gd name="adj" fmla="val 2857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Simplify Processes </a:t>
          </a:r>
          <a:endParaRPr lang="en-NL" sz="1700" kern="1200" dirty="0">
            <a:solidFill>
              <a:schemeClr val="bg1"/>
            </a:solidFill>
          </a:endParaRPr>
        </a:p>
      </dsp:txBody>
      <dsp:txXfrm>
        <a:off x="2384754" y="1048332"/>
        <a:ext cx="1039430" cy="899229"/>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F3D52C-7D8A-439E-990D-EB10671256CD}" type="datetimeFigureOut">
              <a:rPr lang="en-NL" smtClean="0"/>
              <a:t>18/05/2026</a:t>
            </a:fld>
            <a:endParaRPr lang="en-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496EA5-FFA3-4028-BA3A-CDC68D83039B}" type="slidenum">
              <a:rPr lang="en-NL" smtClean="0"/>
              <a:t>‹#›</a:t>
            </a:fld>
            <a:endParaRPr lang="en-NL"/>
          </a:p>
        </p:txBody>
      </p:sp>
    </p:spTree>
    <p:extLst>
      <p:ext uri="{BB962C8B-B14F-4D97-AF65-F5344CB8AC3E}">
        <p14:creationId xmlns:p14="http://schemas.microsoft.com/office/powerpoint/2010/main" val="3290422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L"/>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27496EA5-FFA3-4028-BA3A-CDC68D83039B}" type="slidenum">
              <a:rPr lang="en-NL" smtClean="0"/>
              <a:t>5</a:t>
            </a:fld>
            <a:endParaRPr lang="en-NL"/>
          </a:p>
        </p:txBody>
      </p:sp>
    </p:spTree>
    <p:extLst>
      <p:ext uri="{BB962C8B-B14F-4D97-AF65-F5344CB8AC3E}">
        <p14:creationId xmlns:p14="http://schemas.microsoft.com/office/powerpoint/2010/main" val="935206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L"/>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27496EA5-FFA3-4028-BA3A-CDC68D83039B}" type="slidenum">
              <a:rPr lang="en-NL" smtClean="0"/>
              <a:t>6</a:t>
            </a:fld>
            <a:endParaRPr lang="en-NL"/>
          </a:p>
        </p:txBody>
      </p:sp>
    </p:spTree>
    <p:extLst>
      <p:ext uri="{BB962C8B-B14F-4D97-AF65-F5344CB8AC3E}">
        <p14:creationId xmlns:p14="http://schemas.microsoft.com/office/powerpoint/2010/main" val="1073456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L"/>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27496EA5-FFA3-4028-BA3A-CDC68D83039B}" type="slidenum">
              <a:rPr lang="en-NL" smtClean="0"/>
              <a:t>12</a:t>
            </a:fld>
            <a:endParaRPr lang="en-NL"/>
          </a:p>
        </p:txBody>
      </p:sp>
    </p:spTree>
    <p:extLst>
      <p:ext uri="{BB962C8B-B14F-4D97-AF65-F5344CB8AC3E}">
        <p14:creationId xmlns:p14="http://schemas.microsoft.com/office/powerpoint/2010/main" val="3528668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5E50344-9BA8-4547-B283-0AF56FFB9BAF}" type="datetimeFigureOut">
              <a:rPr lang="en-NL" smtClean="0"/>
              <a:t>18/05/2026</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571234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E50344-9BA8-4547-B283-0AF56FFB9BAF}" type="datetimeFigureOut">
              <a:rPr lang="en-NL" smtClean="0"/>
              <a:t>18/05/2026</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2450608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E50344-9BA8-4547-B283-0AF56FFB9BAF}" type="datetimeFigureOut">
              <a:rPr lang="en-NL" smtClean="0"/>
              <a:t>18/05/2026</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B3E247C0-738A-4F0F-BBE0-794581673432}" type="slidenum">
              <a:rPr lang="en-NL" smtClean="0"/>
              <a:t>‹#›</a:t>
            </a:fld>
            <a:endParaRPr lang="en-N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291393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E50344-9BA8-4547-B283-0AF56FFB9BAF}" type="datetimeFigureOut">
              <a:rPr lang="en-NL" smtClean="0"/>
              <a:t>18/05/2026</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2200261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E50344-9BA8-4547-B283-0AF56FFB9BAF}" type="datetimeFigureOut">
              <a:rPr lang="en-NL" smtClean="0"/>
              <a:t>18/05/2026</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B3E247C0-738A-4F0F-BBE0-794581673432}" type="slidenum">
              <a:rPr lang="en-NL" smtClean="0"/>
              <a:t>‹#›</a:t>
            </a:fld>
            <a:endParaRPr lang="en-N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36068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E50344-9BA8-4547-B283-0AF56FFB9BAF}" type="datetimeFigureOut">
              <a:rPr lang="en-NL" smtClean="0"/>
              <a:t>18/05/2026</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3500873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E50344-9BA8-4547-B283-0AF56FFB9BAF}" type="datetimeFigureOut">
              <a:rPr lang="en-NL" smtClean="0"/>
              <a:t>18/05/2026</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22440259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E50344-9BA8-4547-B283-0AF56FFB9BAF}" type="datetimeFigureOut">
              <a:rPr lang="en-NL" smtClean="0"/>
              <a:t>18/05/2026</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3139949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E50344-9BA8-4547-B283-0AF56FFB9BAF}" type="datetimeFigureOut">
              <a:rPr lang="en-NL" smtClean="0"/>
              <a:t>18/05/2026</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1361128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E50344-9BA8-4547-B283-0AF56FFB9BAF}" type="datetimeFigureOut">
              <a:rPr lang="en-NL" smtClean="0"/>
              <a:t>18/05/2026</a:t>
            </a:fld>
            <a:endParaRPr lang="en-NL"/>
          </a:p>
        </p:txBody>
      </p:sp>
      <p:sp>
        <p:nvSpPr>
          <p:cNvPr id="5" name="Footer Placeholder 4"/>
          <p:cNvSpPr>
            <a:spLocks noGrp="1"/>
          </p:cNvSpPr>
          <p:nvPr>
            <p:ph type="ftr" sz="quarter" idx="11"/>
          </p:nvPr>
        </p:nvSpPr>
        <p:spPr/>
        <p:txBody>
          <a:bodyPr/>
          <a:lstStyle/>
          <a:p>
            <a:endParaRPr lang="en-NL"/>
          </a:p>
        </p:txBody>
      </p:sp>
      <p:sp>
        <p:nvSpPr>
          <p:cNvPr id="6" name="Slide Number Placeholder 5"/>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3147371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E50344-9BA8-4547-B283-0AF56FFB9BAF}" type="datetimeFigureOut">
              <a:rPr lang="en-NL" smtClean="0"/>
              <a:t>18/05/2026</a:t>
            </a:fld>
            <a:endParaRPr lang="en-NL"/>
          </a:p>
        </p:txBody>
      </p:sp>
      <p:sp>
        <p:nvSpPr>
          <p:cNvPr id="6" name="Footer Placeholder 5"/>
          <p:cNvSpPr>
            <a:spLocks noGrp="1"/>
          </p:cNvSpPr>
          <p:nvPr>
            <p:ph type="ftr" sz="quarter" idx="11"/>
          </p:nvPr>
        </p:nvSpPr>
        <p:spPr/>
        <p:txBody>
          <a:bodyPr/>
          <a:lstStyle/>
          <a:p>
            <a:endParaRPr lang="en-NL"/>
          </a:p>
        </p:txBody>
      </p:sp>
      <p:sp>
        <p:nvSpPr>
          <p:cNvPr id="7" name="Slide Number Placeholder 6"/>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3019466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E50344-9BA8-4547-B283-0AF56FFB9BAF}" type="datetimeFigureOut">
              <a:rPr lang="en-NL" smtClean="0"/>
              <a:t>18/05/2026</a:t>
            </a:fld>
            <a:endParaRPr lang="en-NL"/>
          </a:p>
        </p:txBody>
      </p:sp>
      <p:sp>
        <p:nvSpPr>
          <p:cNvPr id="8" name="Footer Placeholder 7"/>
          <p:cNvSpPr>
            <a:spLocks noGrp="1"/>
          </p:cNvSpPr>
          <p:nvPr>
            <p:ph type="ftr" sz="quarter" idx="11"/>
          </p:nvPr>
        </p:nvSpPr>
        <p:spPr/>
        <p:txBody>
          <a:bodyPr/>
          <a:lstStyle/>
          <a:p>
            <a:endParaRPr lang="en-NL"/>
          </a:p>
        </p:txBody>
      </p:sp>
      <p:sp>
        <p:nvSpPr>
          <p:cNvPr id="9" name="Slide Number Placeholder 8"/>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1660387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E50344-9BA8-4547-B283-0AF56FFB9BAF}" type="datetimeFigureOut">
              <a:rPr lang="en-NL" smtClean="0"/>
              <a:t>18/05/2026</a:t>
            </a:fld>
            <a:endParaRPr lang="en-NL"/>
          </a:p>
        </p:txBody>
      </p:sp>
      <p:sp>
        <p:nvSpPr>
          <p:cNvPr id="4" name="Footer Placeholder 3"/>
          <p:cNvSpPr>
            <a:spLocks noGrp="1"/>
          </p:cNvSpPr>
          <p:nvPr>
            <p:ph type="ftr" sz="quarter" idx="11"/>
          </p:nvPr>
        </p:nvSpPr>
        <p:spPr/>
        <p:txBody>
          <a:bodyPr/>
          <a:lstStyle/>
          <a:p>
            <a:endParaRPr lang="en-NL"/>
          </a:p>
        </p:txBody>
      </p:sp>
      <p:sp>
        <p:nvSpPr>
          <p:cNvPr id="5" name="Slide Number Placeholder 4"/>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574772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E50344-9BA8-4547-B283-0AF56FFB9BAF}" type="datetimeFigureOut">
              <a:rPr lang="en-NL" smtClean="0"/>
              <a:t>18/05/2026</a:t>
            </a:fld>
            <a:endParaRPr lang="en-NL"/>
          </a:p>
        </p:txBody>
      </p:sp>
      <p:sp>
        <p:nvSpPr>
          <p:cNvPr id="3" name="Footer Placeholder 2"/>
          <p:cNvSpPr>
            <a:spLocks noGrp="1"/>
          </p:cNvSpPr>
          <p:nvPr>
            <p:ph type="ftr" sz="quarter" idx="11"/>
          </p:nvPr>
        </p:nvSpPr>
        <p:spPr/>
        <p:txBody>
          <a:bodyPr/>
          <a:lstStyle/>
          <a:p>
            <a:endParaRPr lang="en-NL"/>
          </a:p>
        </p:txBody>
      </p:sp>
      <p:sp>
        <p:nvSpPr>
          <p:cNvPr id="4" name="Slide Number Placeholder 3"/>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12651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E50344-9BA8-4547-B283-0AF56FFB9BAF}" type="datetimeFigureOut">
              <a:rPr lang="en-NL" smtClean="0"/>
              <a:t>18/05/2026</a:t>
            </a:fld>
            <a:endParaRPr lang="en-NL"/>
          </a:p>
        </p:txBody>
      </p:sp>
      <p:sp>
        <p:nvSpPr>
          <p:cNvPr id="6" name="Footer Placeholder 5"/>
          <p:cNvSpPr>
            <a:spLocks noGrp="1"/>
          </p:cNvSpPr>
          <p:nvPr>
            <p:ph type="ftr" sz="quarter" idx="11"/>
          </p:nvPr>
        </p:nvSpPr>
        <p:spPr/>
        <p:txBody>
          <a:bodyPr/>
          <a:lstStyle/>
          <a:p>
            <a:endParaRPr lang="en-NL"/>
          </a:p>
        </p:txBody>
      </p:sp>
      <p:sp>
        <p:nvSpPr>
          <p:cNvPr id="7" name="Slide Number Placeholder 6"/>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1048893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E50344-9BA8-4547-B283-0AF56FFB9BAF}" type="datetimeFigureOut">
              <a:rPr lang="en-NL" smtClean="0"/>
              <a:t>18/05/2026</a:t>
            </a:fld>
            <a:endParaRPr lang="en-NL"/>
          </a:p>
        </p:txBody>
      </p:sp>
      <p:sp>
        <p:nvSpPr>
          <p:cNvPr id="6" name="Footer Placeholder 5"/>
          <p:cNvSpPr>
            <a:spLocks noGrp="1"/>
          </p:cNvSpPr>
          <p:nvPr>
            <p:ph type="ftr" sz="quarter" idx="11"/>
          </p:nvPr>
        </p:nvSpPr>
        <p:spPr/>
        <p:txBody>
          <a:bodyPr/>
          <a:lstStyle/>
          <a:p>
            <a:endParaRPr lang="en-NL"/>
          </a:p>
        </p:txBody>
      </p:sp>
      <p:sp>
        <p:nvSpPr>
          <p:cNvPr id="7" name="Slide Number Placeholder 6"/>
          <p:cNvSpPr>
            <a:spLocks noGrp="1"/>
          </p:cNvSpPr>
          <p:nvPr>
            <p:ph type="sldNum" sz="quarter" idx="12"/>
          </p:nvPr>
        </p:nvSpPr>
        <p:spPr/>
        <p:txBody>
          <a:bodyPr/>
          <a:lstStyle/>
          <a:p>
            <a:fld id="{B3E247C0-738A-4F0F-BBE0-794581673432}" type="slidenum">
              <a:rPr lang="en-NL" smtClean="0"/>
              <a:t>‹#›</a:t>
            </a:fld>
            <a:endParaRPr lang="en-NL"/>
          </a:p>
        </p:txBody>
      </p:sp>
    </p:spTree>
    <p:extLst>
      <p:ext uri="{BB962C8B-B14F-4D97-AF65-F5344CB8AC3E}">
        <p14:creationId xmlns:p14="http://schemas.microsoft.com/office/powerpoint/2010/main" val="2382704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NL"/>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5E50344-9BA8-4547-B283-0AF56FFB9BAF}" type="datetimeFigureOut">
              <a:rPr lang="en-NL" smtClean="0"/>
              <a:t>18/05/2026</a:t>
            </a:fld>
            <a:endParaRPr lang="en-N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N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3E247C0-738A-4F0F-BBE0-794581673432}" type="slidenum">
              <a:rPr lang="en-NL" smtClean="0"/>
              <a:t>‹#›</a:t>
            </a:fld>
            <a:endParaRPr lang="en-NL"/>
          </a:p>
        </p:txBody>
      </p:sp>
    </p:spTree>
    <p:extLst>
      <p:ext uri="{BB962C8B-B14F-4D97-AF65-F5344CB8AC3E}">
        <p14:creationId xmlns:p14="http://schemas.microsoft.com/office/powerpoint/2010/main" val="302922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B9344-026E-725F-603B-077222BEB153}"/>
              </a:ext>
            </a:extLst>
          </p:cNvPr>
          <p:cNvSpPr>
            <a:spLocks noGrp="1"/>
          </p:cNvSpPr>
          <p:nvPr>
            <p:ph type="ctrTitle"/>
          </p:nvPr>
        </p:nvSpPr>
        <p:spPr>
          <a:xfrm>
            <a:off x="603504" y="1462977"/>
            <a:ext cx="9217152" cy="2450636"/>
          </a:xfrm>
        </p:spPr>
        <p:txBody>
          <a:bodyPr/>
          <a:lstStyle/>
          <a:p>
            <a:pPr algn="l"/>
            <a:r>
              <a:rPr lang="en-US" sz="4000" b="1" dirty="0"/>
              <a:t>Commission Implementing Regulation (EU) 2025/1466 of 22 Jul 2025</a:t>
            </a:r>
            <a:br>
              <a:rPr lang="en-US" sz="4000" dirty="0"/>
            </a:br>
            <a:r>
              <a:rPr lang="en-US" sz="3200" dirty="0"/>
              <a:t>Auditing from an MAH Perspective </a:t>
            </a:r>
            <a:br>
              <a:rPr lang="en-US" sz="3200" dirty="0"/>
            </a:br>
            <a:endParaRPr lang="en-NL" sz="3200" dirty="0"/>
          </a:p>
        </p:txBody>
      </p:sp>
      <p:sp>
        <p:nvSpPr>
          <p:cNvPr id="3" name="Subtitle 2">
            <a:extLst>
              <a:ext uri="{FF2B5EF4-FFF2-40B4-BE49-F238E27FC236}">
                <a16:creationId xmlns:a16="http://schemas.microsoft.com/office/drawing/2014/main" id="{8EFDBDB8-42B4-C761-88D2-1D9A9050F70B}"/>
              </a:ext>
            </a:extLst>
          </p:cNvPr>
          <p:cNvSpPr>
            <a:spLocks noGrp="1"/>
          </p:cNvSpPr>
          <p:nvPr>
            <p:ph type="subTitle" idx="1"/>
          </p:nvPr>
        </p:nvSpPr>
        <p:spPr>
          <a:xfrm>
            <a:off x="603504" y="3913613"/>
            <a:ext cx="9217152" cy="1096899"/>
          </a:xfrm>
        </p:spPr>
        <p:txBody>
          <a:bodyPr>
            <a:normAutofit lnSpcReduction="10000"/>
          </a:bodyPr>
          <a:lstStyle/>
          <a:p>
            <a:r>
              <a:rPr lang="en-US" dirty="0"/>
              <a:t>PPN-NVFG Nederlandse Vereniging voor Farmeceutische Geneeskunde</a:t>
            </a:r>
          </a:p>
          <a:p>
            <a:r>
              <a:rPr lang="en-US" dirty="0"/>
              <a:t>Deepti Naik, Associate Director PVQA, Astellas</a:t>
            </a:r>
          </a:p>
          <a:p>
            <a:r>
              <a:rPr lang="en-US" dirty="0"/>
              <a:t>19 May 2026 </a:t>
            </a:r>
            <a:endParaRPr lang="en-NL" dirty="0"/>
          </a:p>
        </p:txBody>
      </p:sp>
      <p:sp>
        <p:nvSpPr>
          <p:cNvPr id="5" name="TextBox 4">
            <a:extLst>
              <a:ext uri="{FF2B5EF4-FFF2-40B4-BE49-F238E27FC236}">
                <a16:creationId xmlns:a16="http://schemas.microsoft.com/office/drawing/2014/main" id="{E551F09F-260D-DC9E-A37C-00C27D30AF15}"/>
              </a:ext>
            </a:extLst>
          </p:cNvPr>
          <p:cNvSpPr txBox="1"/>
          <p:nvPr/>
        </p:nvSpPr>
        <p:spPr>
          <a:xfrm>
            <a:off x="0" y="6010306"/>
            <a:ext cx="9518904" cy="215444"/>
          </a:xfrm>
          <a:prstGeom prst="rect">
            <a:avLst/>
          </a:prstGeom>
          <a:noFill/>
        </p:spPr>
        <p:txBody>
          <a:bodyPr wrap="square">
            <a:spAutoFit/>
          </a:bodyPr>
          <a:lstStyle/>
          <a:p>
            <a:r>
              <a:rPr lang="en-GB" sz="800" dirty="0"/>
              <a:t> </a:t>
            </a:r>
          </a:p>
        </p:txBody>
      </p:sp>
    </p:spTree>
    <p:extLst>
      <p:ext uri="{BB962C8B-B14F-4D97-AF65-F5344CB8AC3E}">
        <p14:creationId xmlns:p14="http://schemas.microsoft.com/office/powerpoint/2010/main" val="133252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1220F-0409-42CE-C4DD-5EEE9EFDB1E5}"/>
              </a:ext>
            </a:extLst>
          </p:cNvPr>
          <p:cNvSpPr>
            <a:spLocks noGrp="1"/>
          </p:cNvSpPr>
          <p:nvPr>
            <p:ph type="title"/>
          </p:nvPr>
        </p:nvSpPr>
        <p:spPr>
          <a:xfrm>
            <a:off x="613326" y="513361"/>
            <a:ext cx="8596668" cy="862584"/>
          </a:xfrm>
        </p:spPr>
        <p:txBody>
          <a:bodyPr/>
          <a:lstStyle/>
          <a:p>
            <a:r>
              <a:rPr lang="en-US" dirty="0"/>
              <a:t>What does not Change for QA ? </a:t>
            </a:r>
            <a:endParaRPr lang="en-NL" dirty="0"/>
          </a:p>
        </p:txBody>
      </p:sp>
      <p:sp>
        <p:nvSpPr>
          <p:cNvPr id="3" name="Content Placeholder 2">
            <a:extLst>
              <a:ext uri="{FF2B5EF4-FFF2-40B4-BE49-F238E27FC236}">
                <a16:creationId xmlns:a16="http://schemas.microsoft.com/office/drawing/2014/main" id="{113A054E-7604-0555-9ABC-F6BA6A7322A2}"/>
              </a:ext>
            </a:extLst>
          </p:cNvPr>
          <p:cNvSpPr>
            <a:spLocks noGrp="1"/>
          </p:cNvSpPr>
          <p:nvPr>
            <p:ph idx="1"/>
          </p:nvPr>
        </p:nvSpPr>
        <p:spPr>
          <a:xfrm>
            <a:off x="613326" y="1234440"/>
            <a:ext cx="9198186" cy="5202935"/>
          </a:xfrm>
        </p:spPr>
        <p:txBody>
          <a:bodyPr>
            <a:normAutofit/>
          </a:bodyPr>
          <a:lstStyle/>
          <a:p>
            <a:r>
              <a:rPr lang="en-US" dirty="0"/>
              <a:t>Independent, Qualified and Experienced Audit Team: Independent, objective, qualified audit team who are proficient in knowledge, skills and abilities to conduct GVP audits. </a:t>
            </a:r>
          </a:p>
          <a:p>
            <a:r>
              <a:rPr lang="en-US" dirty="0"/>
              <a:t>Involvement of the EU QPPV: Provide information to auditors relevant for risk assessment, trigger an audit as required, informed of scheduled audits, notified of audit results and correction and preventive action plan for each audit.    </a:t>
            </a:r>
          </a:p>
          <a:p>
            <a:endParaRPr lang="en-US" dirty="0"/>
          </a:p>
          <a:p>
            <a:endParaRPr lang="en-NL" dirty="0"/>
          </a:p>
        </p:txBody>
      </p:sp>
    </p:spTree>
    <p:extLst>
      <p:ext uri="{BB962C8B-B14F-4D97-AF65-F5344CB8AC3E}">
        <p14:creationId xmlns:p14="http://schemas.microsoft.com/office/powerpoint/2010/main" val="3719630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5CCBA-AD8A-297F-85E7-5D6F5E77B4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737FE6-F37A-8268-936E-65A76D090AF1}"/>
              </a:ext>
            </a:extLst>
          </p:cNvPr>
          <p:cNvSpPr>
            <a:spLocks noGrp="1"/>
          </p:cNvSpPr>
          <p:nvPr>
            <p:ph type="title"/>
          </p:nvPr>
        </p:nvSpPr>
        <p:spPr>
          <a:xfrm>
            <a:off x="677334" y="609600"/>
            <a:ext cx="8596668" cy="807720"/>
          </a:xfrm>
        </p:spPr>
        <p:txBody>
          <a:bodyPr/>
          <a:lstStyle/>
          <a:p>
            <a:r>
              <a:rPr lang="en-US" dirty="0"/>
              <a:t>What is the Challenge for QA ?</a:t>
            </a:r>
            <a:endParaRPr lang="en-NL" dirty="0"/>
          </a:p>
        </p:txBody>
      </p:sp>
      <p:sp>
        <p:nvSpPr>
          <p:cNvPr id="7" name="TextBox 6">
            <a:extLst>
              <a:ext uri="{FF2B5EF4-FFF2-40B4-BE49-F238E27FC236}">
                <a16:creationId xmlns:a16="http://schemas.microsoft.com/office/drawing/2014/main" id="{1E1884DB-653A-0169-B116-214EF405D77A}"/>
              </a:ext>
            </a:extLst>
          </p:cNvPr>
          <p:cNvSpPr txBox="1"/>
          <p:nvPr/>
        </p:nvSpPr>
        <p:spPr>
          <a:xfrm rot="16200000">
            <a:off x="3615895" y="4097494"/>
            <a:ext cx="430887" cy="1243585"/>
          </a:xfrm>
          <a:prstGeom prst="rect">
            <a:avLst/>
          </a:prstGeom>
          <a:solidFill>
            <a:schemeClr val="bg1"/>
          </a:solidFill>
        </p:spPr>
        <p:txBody>
          <a:bodyPr vert="eaVert" wrap="square" rtlCol="0">
            <a:spAutoFit/>
          </a:bodyPr>
          <a:lstStyle/>
          <a:p>
            <a:pPr algn="ctr"/>
            <a:r>
              <a:rPr lang="en-US" sz="1600" b="1" dirty="0">
                <a:solidFill>
                  <a:srgbClr val="00B0F0"/>
                </a:solidFill>
              </a:rPr>
              <a:t>PV Universe </a:t>
            </a:r>
            <a:endParaRPr lang="en-NL" sz="1600" b="1" dirty="0">
              <a:solidFill>
                <a:srgbClr val="00B0F0"/>
              </a:solidFill>
            </a:endParaRPr>
          </a:p>
        </p:txBody>
      </p:sp>
      <p:pic>
        <p:nvPicPr>
          <p:cNvPr id="8" name="Content Placeholder 7">
            <a:extLst>
              <a:ext uri="{FF2B5EF4-FFF2-40B4-BE49-F238E27FC236}">
                <a16:creationId xmlns:a16="http://schemas.microsoft.com/office/drawing/2014/main" id="{6A208155-9E48-C035-51D7-43FFB3F9F82E}"/>
              </a:ext>
            </a:extLst>
          </p:cNvPr>
          <p:cNvPicPr>
            <a:picLocks noGrp="1" noChangeAspect="1"/>
          </p:cNvPicPr>
          <p:nvPr>
            <p:ph idx="1"/>
          </p:nvPr>
        </p:nvPicPr>
        <p:blipFill>
          <a:blip r:embed="rId2"/>
          <a:stretch>
            <a:fillRect/>
          </a:stretch>
        </p:blipFill>
        <p:spPr>
          <a:xfrm>
            <a:off x="1855682" y="1766452"/>
            <a:ext cx="6629950" cy="4177148"/>
          </a:xfrm>
          <a:prstGeom prst="rect">
            <a:avLst/>
          </a:prstGeom>
        </p:spPr>
      </p:pic>
    </p:spTree>
    <p:extLst>
      <p:ext uri="{BB962C8B-B14F-4D97-AF65-F5344CB8AC3E}">
        <p14:creationId xmlns:p14="http://schemas.microsoft.com/office/powerpoint/2010/main" val="2957298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5E06C-1173-85F8-A995-AD7C43CEF309}"/>
              </a:ext>
            </a:extLst>
          </p:cNvPr>
          <p:cNvSpPr>
            <a:spLocks noGrp="1"/>
          </p:cNvSpPr>
          <p:nvPr>
            <p:ph type="title"/>
          </p:nvPr>
        </p:nvSpPr>
        <p:spPr>
          <a:xfrm>
            <a:off x="9733" y="272796"/>
            <a:ext cx="8596668" cy="807720"/>
          </a:xfrm>
        </p:spPr>
        <p:txBody>
          <a:bodyPr/>
          <a:lstStyle/>
          <a:p>
            <a:r>
              <a:rPr lang="en-US" dirty="0"/>
              <a:t>Identifying Potential Solutions</a:t>
            </a:r>
            <a:endParaRPr lang="en-NL" dirty="0"/>
          </a:p>
        </p:txBody>
      </p:sp>
      <p:graphicFrame>
        <p:nvGraphicFramePr>
          <p:cNvPr id="4" name="Content Placeholder 3">
            <a:extLst>
              <a:ext uri="{FF2B5EF4-FFF2-40B4-BE49-F238E27FC236}">
                <a16:creationId xmlns:a16="http://schemas.microsoft.com/office/drawing/2014/main" id="{E95298F4-3F25-142F-306C-DA91EE93EB9B}"/>
              </a:ext>
            </a:extLst>
          </p:cNvPr>
          <p:cNvGraphicFramePr>
            <a:graphicFrameLocks noGrp="1"/>
          </p:cNvGraphicFramePr>
          <p:nvPr>
            <p:ph idx="1"/>
            <p:extLst>
              <p:ext uri="{D42A27DB-BD31-4B8C-83A1-F6EECF244321}">
                <p14:modId xmlns:p14="http://schemas.microsoft.com/office/powerpoint/2010/main" val="4113261132"/>
              </p:ext>
            </p:extLst>
          </p:nvPr>
        </p:nvGraphicFramePr>
        <p:xfrm>
          <a:off x="677862" y="1554480"/>
          <a:ext cx="8667305" cy="4626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6F00808-24E8-D1A5-1284-60D1991FF9F3}"/>
              </a:ext>
            </a:extLst>
          </p:cNvPr>
          <p:cNvSpPr txBox="1"/>
          <p:nvPr/>
        </p:nvSpPr>
        <p:spPr>
          <a:xfrm>
            <a:off x="677862" y="1556338"/>
            <a:ext cx="4892696" cy="646331"/>
          </a:xfrm>
          <a:prstGeom prst="rect">
            <a:avLst/>
          </a:prstGeom>
          <a:noFill/>
        </p:spPr>
        <p:txBody>
          <a:bodyPr wrap="square" rtlCol="0">
            <a:spAutoFit/>
          </a:bodyPr>
          <a:lstStyle/>
          <a:p>
            <a:r>
              <a:rPr lang="en-US" dirty="0"/>
              <a:t>Abbreviate Risk Ranking processes </a:t>
            </a:r>
          </a:p>
          <a:p>
            <a:r>
              <a:rPr lang="en-US" dirty="0"/>
              <a:t>e.g., Low risk vendors   </a:t>
            </a:r>
          </a:p>
        </p:txBody>
      </p:sp>
      <p:sp>
        <p:nvSpPr>
          <p:cNvPr id="5" name="TextBox 4">
            <a:extLst>
              <a:ext uri="{FF2B5EF4-FFF2-40B4-BE49-F238E27FC236}">
                <a16:creationId xmlns:a16="http://schemas.microsoft.com/office/drawing/2014/main" id="{7CD6F762-7C38-CF24-CCA6-B0BDC8FD0C4C}"/>
              </a:ext>
            </a:extLst>
          </p:cNvPr>
          <p:cNvSpPr txBox="1"/>
          <p:nvPr/>
        </p:nvSpPr>
        <p:spPr>
          <a:xfrm>
            <a:off x="9733" y="3462973"/>
            <a:ext cx="3333833" cy="923330"/>
          </a:xfrm>
          <a:prstGeom prst="rect">
            <a:avLst/>
          </a:prstGeom>
          <a:noFill/>
        </p:spPr>
        <p:txBody>
          <a:bodyPr wrap="square" rtlCol="0">
            <a:spAutoFit/>
          </a:bodyPr>
          <a:lstStyle/>
          <a:p>
            <a:r>
              <a:rPr lang="en-US" dirty="0"/>
              <a:t>Carefully determine the PV vendor audit universe        e.g., PV vs Non-PV  </a:t>
            </a:r>
            <a:endParaRPr lang="en-NL" dirty="0"/>
          </a:p>
        </p:txBody>
      </p:sp>
      <p:sp>
        <p:nvSpPr>
          <p:cNvPr id="6" name="TextBox 5">
            <a:extLst>
              <a:ext uri="{FF2B5EF4-FFF2-40B4-BE49-F238E27FC236}">
                <a16:creationId xmlns:a16="http://schemas.microsoft.com/office/drawing/2014/main" id="{FECC960B-9F87-2B7A-589D-28E6191B9704}"/>
              </a:ext>
            </a:extLst>
          </p:cNvPr>
          <p:cNvSpPr txBox="1"/>
          <p:nvPr/>
        </p:nvSpPr>
        <p:spPr>
          <a:xfrm>
            <a:off x="5701791" y="5479787"/>
            <a:ext cx="3435877" cy="369332"/>
          </a:xfrm>
          <a:prstGeom prst="rect">
            <a:avLst/>
          </a:prstGeom>
          <a:noFill/>
        </p:spPr>
        <p:txBody>
          <a:bodyPr wrap="none" rtlCol="0">
            <a:spAutoFit/>
          </a:bodyPr>
          <a:lstStyle/>
          <a:p>
            <a:r>
              <a:rPr lang="en-US" dirty="0"/>
              <a:t>Remote Audits vs Onsite audits</a:t>
            </a:r>
            <a:endParaRPr lang="en-NL" dirty="0"/>
          </a:p>
        </p:txBody>
      </p:sp>
      <p:sp>
        <p:nvSpPr>
          <p:cNvPr id="7" name="TextBox 6">
            <a:extLst>
              <a:ext uri="{FF2B5EF4-FFF2-40B4-BE49-F238E27FC236}">
                <a16:creationId xmlns:a16="http://schemas.microsoft.com/office/drawing/2014/main" id="{F33EF5B4-B1D6-F263-BDFF-CC9B1CC61239}"/>
              </a:ext>
            </a:extLst>
          </p:cNvPr>
          <p:cNvSpPr txBox="1"/>
          <p:nvPr/>
        </p:nvSpPr>
        <p:spPr>
          <a:xfrm>
            <a:off x="360838" y="5731978"/>
            <a:ext cx="4807022" cy="923330"/>
          </a:xfrm>
          <a:prstGeom prst="rect">
            <a:avLst/>
          </a:prstGeom>
          <a:noFill/>
        </p:spPr>
        <p:txBody>
          <a:bodyPr wrap="square" rtlCol="0">
            <a:spAutoFit/>
          </a:bodyPr>
          <a:lstStyle/>
          <a:p>
            <a:r>
              <a:rPr lang="en-US" dirty="0"/>
              <a:t>Mini-audits: Use of questionnaires or </a:t>
            </a:r>
          </a:p>
          <a:p>
            <a:r>
              <a:rPr lang="en-US" dirty="0"/>
              <a:t>surveys with agenda, document review </a:t>
            </a:r>
          </a:p>
          <a:p>
            <a:r>
              <a:rPr lang="en-US" dirty="0"/>
              <a:t>and interviews for low-risk vendors</a:t>
            </a:r>
          </a:p>
        </p:txBody>
      </p:sp>
      <p:sp>
        <p:nvSpPr>
          <p:cNvPr id="8" name="TextBox 7">
            <a:extLst>
              <a:ext uri="{FF2B5EF4-FFF2-40B4-BE49-F238E27FC236}">
                <a16:creationId xmlns:a16="http://schemas.microsoft.com/office/drawing/2014/main" id="{5FDCF01C-24B6-CE24-948B-11EDA7FC4753}"/>
              </a:ext>
            </a:extLst>
          </p:cNvPr>
          <p:cNvSpPr txBox="1"/>
          <p:nvPr/>
        </p:nvSpPr>
        <p:spPr>
          <a:xfrm>
            <a:off x="7008333" y="2582041"/>
            <a:ext cx="3145537" cy="369332"/>
          </a:xfrm>
          <a:prstGeom prst="rect">
            <a:avLst/>
          </a:prstGeom>
          <a:noFill/>
        </p:spPr>
        <p:txBody>
          <a:bodyPr wrap="square" rtlCol="0">
            <a:spAutoFit/>
          </a:bodyPr>
          <a:lstStyle/>
          <a:p>
            <a:r>
              <a:rPr lang="en-US" dirty="0"/>
              <a:t>Use of external auditors</a:t>
            </a:r>
          </a:p>
        </p:txBody>
      </p:sp>
      <p:sp>
        <p:nvSpPr>
          <p:cNvPr id="9" name="TextBox 8">
            <a:extLst>
              <a:ext uri="{FF2B5EF4-FFF2-40B4-BE49-F238E27FC236}">
                <a16:creationId xmlns:a16="http://schemas.microsoft.com/office/drawing/2014/main" id="{0FF58E9E-0D69-E727-9F43-0918954A2B6C}"/>
              </a:ext>
            </a:extLst>
          </p:cNvPr>
          <p:cNvSpPr txBox="1"/>
          <p:nvPr/>
        </p:nvSpPr>
        <p:spPr>
          <a:xfrm>
            <a:off x="5744294" y="1421291"/>
            <a:ext cx="4347665" cy="923330"/>
          </a:xfrm>
          <a:prstGeom prst="rect">
            <a:avLst/>
          </a:prstGeom>
          <a:noFill/>
        </p:spPr>
        <p:txBody>
          <a:bodyPr wrap="none" rtlCol="0">
            <a:spAutoFit/>
          </a:bodyPr>
          <a:lstStyle/>
          <a:p>
            <a:r>
              <a:rPr lang="en-US" dirty="0"/>
              <a:t>Vendor audits in association </a:t>
            </a:r>
          </a:p>
          <a:p>
            <a:r>
              <a:rPr lang="en-US" dirty="0"/>
              <a:t>with affiliates or process/system audits </a:t>
            </a:r>
          </a:p>
          <a:p>
            <a:r>
              <a:rPr lang="en-US" dirty="0"/>
              <a:t>(end to end process)</a:t>
            </a:r>
            <a:endParaRPr lang="en-NL" dirty="0"/>
          </a:p>
        </p:txBody>
      </p:sp>
      <p:sp>
        <p:nvSpPr>
          <p:cNvPr id="11" name="TextBox 10">
            <a:extLst>
              <a:ext uri="{FF2B5EF4-FFF2-40B4-BE49-F238E27FC236}">
                <a16:creationId xmlns:a16="http://schemas.microsoft.com/office/drawing/2014/main" id="{DB3AA6F2-7434-05B0-A7FB-40030B464D60}"/>
              </a:ext>
            </a:extLst>
          </p:cNvPr>
          <p:cNvSpPr txBox="1"/>
          <p:nvPr/>
        </p:nvSpPr>
        <p:spPr>
          <a:xfrm>
            <a:off x="-68930" y="2443541"/>
            <a:ext cx="3333833" cy="646331"/>
          </a:xfrm>
          <a:prstGeom prst="rect">
            <a:avLst/>
          </a:prstGeom>
          <a:noFill/>
        </p:spPr>
        <p:txBody>
          <a:bodyPr wrap="square" rtlCol="0">
            <a:spAutoFit/>
          </a:bodyPr>
          <a:lstStyle/>
          <a:p>
            <a:r>
              <a:rPr lang="en-US" dirty="0"/>
              <a:t>Simplify audit documentation</a:t>
            </a:r>
          </a:p>
          <a:p>
            <a:r>
              <a:rPr lang="en-US" dirty="0"/>
              <a:t>e.g., one audit plan </a:t>
            </a:r>
            <a:endParaRPr lang="en-NL" dirty="0"/>
          </a:p>
        </p:txBody>
      </p:sp>
      <p:sp>
        <p:nvSpPr>
          <p:cNvPr id="12" name="TextBox 11">
            <a:extLst>
              <a:ext uri="{FF2B5EF4-FFF2-40B4-BE49-F238E27FC236}">
                <a16:creationId xmlns:a16="http://schemas.microsoft.com/office/drawing/2014/main" id="{A0346243-41A1-AAB8-470C-8DB318A5319F}"/>
              </a:ext>
            </a:extLst>
          </p:cNvPr>
          <p:cNvSpPr txBox="1"/>
          <p:nvPr/>
        </p:nvSpPr>
        <p:spPr>
          <a:xfrm>
            <a:off x="7099773" y="3957816"/>
            <a:ext cx="4886804" cy="646331"/>
          </a:xfrm>
          <a:prstGeom prst="rect">
            <a:avLst/>
          </a:prstGeom>
          <a:noFill/>
        </p:spPr>
        <p:txBody>
          <a:bodyPr wrap="square" rtlCol="0">
            <a:spAutoFit/>
          </a:bodyPr>
          <a:lstStyle/>
          <a:p>
            <a:r>
              <a:rPr lang="en-US" dirty="0"/>
              <a:t>Robust vendor selection </a:t>
            </a:r>
          </a:p>
          <a:p>
            <a:r>
              <a:rPr lang="en-US" dirty="0"/>
              <a:t>and Qualification Audit(s) </a:t>
            </a:r>
            <a:endParaRPr lang="en-NL" dirty="0"/>
          </a:p>
        </p:txBody>
      </p:sp>
      <p:sp>
        <p:nvSpPr>
          <p:cNvPr id="13" name="TextBox 12">
            <a:extLst>
              <a:ext uri="{FF2B5EF4-FFF2-40B4-BE49-F238E27FC236}">
                <a16:creationId xmlns:a16="http://schemas.microsoft.com/office/drawing/2014/main" id="{E641058B-8CAF-863C-2159-24BFBA2E3BA8}"/>
              </a:ext>
            </a:extLst>
          </p:cNvPr>
          <p:cNvSpPr txBox="1"/>
          <p:nvPr/>
        </p:nvSpPr>
        <p:spPr>
          <a:xfrm>
            <a:off x="6926175" y="3364071"/>
            <a:ext cx="3611880" cy="369332"/>
          </a:xfrm>
          <a:prstGeom prst="rect">
            <a:avLst/>
          </a:prstGeom>
          <a:noFill/>
        </p:spPr>
        <p:txBody>
          <a:bodyPr wrap="square" rtlCol="0">
            <a:spAutoFit/>
          </a:bodyPr>
          <a:lstStyle/>
          <a:p>
            <a:r>
              <a:rPr lang="en-US" dirty="0"/>
              <a:t>Cross training of GxP auditors </a:t>
            </a:r>
            <a:endParaRPr lang="en-NL" dirty="0"/>
          </a:p>
        </p:txBody>
      </p:sp>
      <p:sp>
        <p:nvSpPr>
          <p:cNvPr id="14" name="TextBox 13">
            <a:extLst>
              <a:ext uri="{FF2B5EF4-FFF2-40B4-BE49-F238E27FC236}">
                <a16:creationId xmlns:a16="http://schemas.microsoft.com/office/drawing/2014/main" id="{293DFB14-615E-9096-E463-0E34C0F08BC5}"/>
              </a:ext>
            </a:extLst>
          </p:cNvPr>
          <p:cNvSpPr txBox="1"/>
          <p:nvPr/>
        </p:nvSpPr>
        <p:spPr>
          <a:xfrm>
            <a:off x="143931" y="4655603"/>
            <a:ext cx="2908110" cy="923330"/>
          </a:xfrm>
          <a:prstGeom prst="rect">
            <a:avLst/>
          </a:prstGeom>
          <a:noFill/>
        </p:spPr>
        <p:txBody>
          <a:bodyPr wrap="square" rtlCol="0">
            <a:spAutoFit/>
          </a:bodyPr>
          <a:lstStyle/>
          <a:p>
            <a:r>
              <a:rPr lang="en-US" dirty="0"/>
              <a:t>Full-scale vendor audits for key/high risk vendors (non-negotiable) </a:t>
            </a:r>
            <a:endParaRPr lang="en-NL" dirty="0"/>
          </a:p>
        </p:txBody>
      </p:sp>
      <p:sp>
        <p:nvSpPr>
          <p:cNvPr id="15" name="TextBox 14">
            <a:extLst>
              <a:ext uri="{FF2B5EF4-FFF2-40B4-BE49-F238E27FC236}">
                <a16:creationId xmlns:a16="http://schemas.microsoft.com/office/drawing/2014/main" id="{21E92F0B-D30C-925B-28C6-7B16C18B94F0}"/>
              </a:ext>
            </a:extLst>
          </p:cNvPr>
          <p:cNvSpPr txBox="1"/>
          <p:nvPr/>
        </p:nvSpPr>
        <p:spPr>
          <a:xfrm>
            <a:off x="4884758" y="6203027"/>
            <a:ext cx="5207201" cy="646331"/>
          </a:xfrm>
          <a:prstGeom prst="rect">
            <a:avLst/>
          </a:prstGeom>
          <a:noFill/>
        </p:spPr>
        <p:txBody>
          <a:bodyPr wrap="square" rtlCol="0">
            <a:spAutoFit/>
          </a:bodyPr>
          <a:lstStyle/>
          <a:p>
            <a:r>
              <a:rPr lang="en-US" dirty="0"/>
              <a:t>Training on the Regulation and/or associated procedures </a:t>
            </a:r>
            <a:endParaRPr lang="en-NL" dirty="0"/>
          </a:p>
        </p:txBody>
      </p:sp>
      <p:sp>
        <p:nvSpPr>
          <p:cNvPr id="16" name="TextBox 15">
            <a:extLst>
              <a:ext uri="{FF2B5EF4-FFF2-40B4-BE49-F238E27FC236}">
                <a16:creationId xmlns:a16="http://schemas.microsoft.com/office/drawing/2014/main" id="{C0F01A67-3B5F-A991-4F4E-20ADA662A54F}"/>
              </a:ext>
            </a:extLst>
          </p:cNvPr>
          <p:cNvSpPr txBox="1"/>
          <p:nvPr/>
        </p:nvSpPr>
        <p:spPr>
          <a:xfrm>
            <a:off x="7200357" y="4700267"/>
            <a:ext cx="3699291" cy="646331"/>
          </a:xfrm>
          <a:prstGeom prst="rect">
            <a:avLst/>
          </a:prstGeom>
          <a:noFill/>
        </p:spPr>
        <p:txBody>
          <a:bodyPr wrap="square" rtlCol="0">
            <a:spAutoFit/>
          </a:bodyPr>
          <a:lstStyle/>
          <a:p>
            <a:r>
              <a:rPr lang="en-US" dirty="0"/>
              <a:t>Vigorous vendor oversight (operational)  </a:t>
            </a:r>
            <a:endParaRPr lang="en-NL" dirty="0"/>
          </a:p>
        </p:txBody>
      </p:sp>
    </p:spTree>
    <p:extLst>
      <p:ext uri="{BB962C8B-B14F-4D97-AF65-F5344CB8AC3E}">
        <p14:creationId xmlns:p14="http://schemas.microsoft.com/office/powerpoint/2010/main" val="1071006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099F5-601B-CB6F-9016-428CE077D2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363BDD-D37E-7FAC-9091-F07D1494832A}"/>
              </a:ext>
            </a:extLst>
          </p:cNvPr>
          <p:cNvSpPr>
            <a:spLocks noGrp="1"/>
          </p:cNvSpPr>
          <p:nvPr>
            <p:ph type="title"/>
          </p:nvPr>
        </p:nvSpPr>
        <p:spPr>
          <a:xfrm>
            <a:off x="512742" y="518160"/>
            <a:ext cx="9691962" cy="835152"/>
          </a:xfrm>
        </p:spPr>
        <p:txBody>
          <a:bodyPr>
            <a:normAutofit fontScale="90000"/>
          </a:bodyPr>
          <a:lstStyle/>
          <a:p>
            <a:r>
              <a:rPr lang="en-US" dirty="0"/>
              <a:t>Ensuring compliance from an Auditing Perspective </a:t>
            </a:r>
            <a:endParaRPr lang="en-NL" dirty="0"/>
          </a:p>
        </p:txBody>
      </p:sp>
      <p:sp>
        <p:nvSpPr>
          <p:cNvPr id="3" name="Content Placeholder 2">
            <a:extLst>
              <a:ext uri="{FF2B5EF4-FFF2-40B4-BE49-F238E27FC236}">
                <a16:creationId xmlns:a16="http://schemas.microsoft.com/office/drawing/2014/main" id="{9A07582E-678A-5EE8-F024-423BA24E0D5E}"/>
              </a:ext>
            </a:extLst>
          </p:cNvPr>
          <p:cNvSpPr>
            <a:spLocks noGrp="1"/>
          </p:cNvSpPr>
          <p:nvPr>
            <p:ph idx="1"/>
          </p:nvPr>
        </p:nvSpPr>
        <p:spPr>
          <a:xfrm>
            <a:off x="613326" y="1223437"/>
            <a:ext cx="8596668" cy="3880773"/>
          </a:xfrm>
        </p:spPr>
        <p:txBody>
          <a:bodyPr/>
          <a:lstStyle/>
          <a:p>
            <a:r>
              <a:rPr lang="en-US" dirty="0"/>
              <a:t>Awaited regulatory guidance (GVP Module updates)</a:t>
            </a:r>
          </a:p>
          <a:p>
            <a:r>
              <a:rPr lang="en-US" dirty="0"/>
              <a:t>Inspection Intelligence </a:t>
            </a:r>
          </a:p>
          <a:p>
            <a:r>
              <a:rPr lang="en-US" dirty="0"/>
              <a:t>Industry Benchmarking </a:t>
            </a:r>
          </a:p>
          <a:p>
            <a:r>
              <a:rPr lang="en-US" dirty="0"/>
              <a:t>Information Sharing </a:t>
            </a:r>
          </a:p>
          <a:p>
            <a:pPr marL="0" indent="0">
              <a:buNone/>
            </a:pPr>
            <a:endParaRPr lang="en-US" dirty="0"/>
          </a:p>
          <a:p>
            <a:endParaRPr lang="en-NL" dirty="0"/>
          </a:p>
        </p:txBody>
      </p:sp>
    </p:spTree>
    <p:extLst>
      <p:ext uri="{BB962C8B-B14F-4D97-AF65-F5344CB8AC3E}">
        <p14:creationId xmlns:p14="http://schemas.microsoft.com/office/powerpoint/2010/main" val="4096890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1B4EB-9F4B-744F-51BD-9A5EB2F827E5}"/>
              </a:ext>
            </a:extLst>
          </p:cNvPr>
          <p:cNvSpPr>
            <a:spLocks noGrp="1"/>
          </p:cNvSpPr>
          <p:nvPr>
            <p:ph idx="1"/>
          </p:nvPr>
        </p:nvSpPr>
        <p:spPr>
          <a:xfrm>
            <a:off x="585894" y="512065"/>
            <a:ext cx="8596668" cy="5705856"/>
          </a:xfrm>
        </p:spPr>
        <p:txBody>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spcBef>
                <a:spcPct val="0"/>
              </a:spcBef>
              <a:buNone/>
            </a:pPr>
            <a:r>
              <a:rPr lang="en-US" sz="4000" dirty="0">
                <a:solidFill>
                  <a:schemeClr val="accent1"/>
                </a:solidFill>
                <a:latin typeface="+mj-lt"/>
                <a:ea typeface="+mj-ea"/>
                <a:cs typeface="+mj-cs"/>
              </a:rPr>
              <a:t>THANK YOU </a:t>
            </a:r>
            <a:endParaRPr lang="en-NL" sz="4000" dirty="0">
              <a:solidFill>
                <a:schemeClr val="accent1"/>
              </a:solidFill>
              <a:latin typeface="+mj-lt"/>
              <a:ea typeface="+mj-ea"/>
              <a:cs typeface="+mj-cs"/>
            </a:endParaRPr>
          </a:p>
        </p:txBody>
      </p:sp>
    </p:spTree>
    <p:extLst>
      <p:ext uri="{BB962C8B-B14F-4D97-AF65-F5344CB8AC3E}">
        <p14:creationId xmlns:p14="http://schemas.microsoft.com/office/powerpoint/2010/main" val="464746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2D312-5B6D-F21A-632E-DACC1E935C3E}"/>
              </a:ext>
            </a:extLst>
          </p:cNvPr>
          <p:cNvSpPr>
            <a:spLocks noGrp="1"/>
          </p:cNvSpPr>
          <p:nvPr>
            <p:ph type="title"/>
          </p:nvPr>
        </p:nvSpPr>
        <p:spPr>
          <a:xfrm>
            <a:off x="512742" y="518160"/>
            <a:ext cx="9947994" cy="835152"/>
          </a:xfrm>
        </p:spPr>
        <p:txBody>
          <a:bodyPr>
            <a:normAutofit fontScale="90000"/>
          </a:bodyPr>
          <a:lstStyle/>
          <a:p>
            <a:r>
              <a:rPr lang="en-US" dirty="0"/>
              <a:t>Ensuring Compliance from an Auditing Perspective </a:t>
            </a:r>
            <a:endParaRPr lang="en-NL" dirty="0"/>
          </a:p>
        </p:txBody>
      </p:sp>
      <p:sp>
        <p:nvSpPr>
          <p:cNvPr id="3" name="Content Placeholder 2">
            <a:extLst>
              <a:ext uri="{FF2B5EF4-FFF2-40B4-BE49-F238E27FC236}">
                <a16:creationId xmlns:a16="http://schemas.microsoft.com/office/drawing/2014/main" id="{0BCE7AC0-9205-C8A7-A9A2-C2FD5C06275D}"/>
              </a:ext>
            </a:extLst>
          </p:cNvPr>
          <p:cNvSpPr>
            <a:spLocks noGrp="1"/>
          </p:cNvSpPr>
          <p:nvPr>
            <p:ph idx="1"/>
          </p:nvPr>
        </p:nvSpPr>
        <p:spPr>
          <a:xfrm>
            <a:off x="576750" y="1353312"/>
            <a:ext cx="10094298" cy="4665299"/>
          </a:xfrm>
        </p:spPr>
        <p:txBody>
          <a:bodyPr>
            <a:normAutofit/>
          </a:bodyPr>
          <a:lstStyle/>
          <a:p>
            <a:r>
              <a:rPr lang="en-US" dirty="0"/>
              <a:t>Regulatory Intelligence Process </a:t>
            </a:r>
          </a:p>
          <a:p>
            <a:r>
              <a:rPr lang="en-US" dirty="0"/>
              <a:t>Regulation Impact Assessment and updates to procedural documents </a:t>
            </a:r>
          </a:p>
          <a:p>
            <a:r>
              <a:rPr lang="en-US" dirty="0"/>
              <a:t>Training on the regulation and/or procedural updates </a:t>
            </a:r>
          </a:p>
          <a:p>
            <a:r>
              <a:rPr lang="en-US" dirty="0"/>
              <a:t>Adherence to the regulation and procedural documents </a:t>
            </a:r>
          </a:p>
          <a:p>
            <a:pPr marL="0" indent="0">
              <a:buNone/>
            </a:pPr>
            <a:r>
              <a:rPr lang="en-US" dirty="0"/>
              <a:t>Examples: </a:t>
            </a:r>
          </a:p>
          <a:p>
            <a:pPr lvl="1"/>
            <a:r>
              <a:rPr lang="en-GB" dirty="0"/>
              <a:t>Contracts – Updates to contracts with audit, inspection, subcontracting, CAPA clauses</a:t>
            </a:r>
          </a:p>
          <a:p>
            <a:pPr lvl="1"/>
            <a:r>
              <a:rPr lang="en-GB" dirty="0"/>
              <a:t>PSMF – Revised deviation requirements, vendor CAPAs impacting MAH PV system </a:t>
            </a:r>
          </a:p>
          <a:p>
            <a:pPr lvl="1"/>
            <a:r>
              <a:rPr lang="en-GB" dirty="0"/>
              <a:t>Signal Detection – Updates process to include EudraVigilance monitoring into routine process, align with PRAC–led signal assessments </a:t>
            </a:r>
          </a:p>
          <a:p>
            <a:pPr lvl="1"/>
            <a:r>
              <a:rPr lang="en-GB" dirty="0"/>
              <a:t>Periodic Safety Update Report (PSUR) – Revision to PSUR templates to include implementation of risk-minimization measures</a:t>
            </a:r>
          </a:p>
          <a:p>
            <a:pPr lvl="1"/>
            <a:r>
              <a:rPr lang="en-GB" dirty="0"/>
              <a:t>Vendor audits - Increased focus on vendor oversight and subcontracted activities by the vendor</a:t>
            </a:r>
          </a:p>
          <a:p>
            <a:pPr marL="457200" lvl="1" indent="0">
              <a:buNone/>
            </a:pPr>
            <a:endParaRPr lang="en-GB" dirty="0"/>
          </a:p>
          <a:p>
            <a:pPr lvl="1"/>
            <a:endParaRPr lang="en-GB" dirty="0"/>
          </a:p>
          <a:p>
            <a:endParaRPr lang="en-US" dirty="0"/>
          </a:p>
          <a:p>
            <a:endParaRPr lang="en-US" dirty="0"/>
          </a:p>
          <a:p>
            <a:endParaRPr lang="en-US" dirty="0"/>
          </a:p>
          <a:p>
            <a:endParaRPr lang="en-US" dirty="0"/>
          </a:p>
          <a:p>
            <a:endParaRPr lang="en-US" dirty="0"/>
          </a:p>
          <a:p>
            <a:pPr marL="0" indent="0">
              <a:buNone/>
            </a:pPr>
            <a:endParaRPr lang="en-US" dirty="0"/>
          </a:p>
          <a:p>
            <a:endParaRPr lang="en-NL" dirty="0"/>
          </a:p>
        </p:txBody>
      </p:sp>
    </p:spTree>
    <p:extLst>
      <p:ext uri="{BB962C8B-B14F-4D97-AF65-F5344CB8AC3E}">
        <p14:creationId xmlns:p14="http://schemas.microsoft.com/office/powerpoint/2010/main" val="2965196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EB2A7-C7C8-808A-B89D-0C8544F99180}"/>
              </a:ext>
            </a:extLst>
          </p:cNvPr>
          <p:cNvSpPr>
            <a:spLocks noGrp="1"/>
          </p:cNvSpPr>
          <p:nvPr>
            <p:ph type="title"/>
          </p:nvPr>
        </p:nvSpPr>
        <p:spPr/>
        <p:txBody>
          <a:bodyPr/>
          <a:lstStyle/>
          <a:p>
            <a:r>
              <a:rPr lang="en-US" dirty="0"/>
              <a:t>Agenda </a:t>
            </a:r>
            <a:endParaRPr lang="en-NL" dirty="0"/>
          </a:p>
        </p:txBody>
      </p:sp>
      <p:sp>
        <p:nvSpPr>
          <p:cNvPr id="3" name="Content Placeholder 2">
            <a:extLst>
              <a:ext uri="{FF2B5EF4-FFF2-40B4-BE49-F238E27FC236}">
                <a16:creationId xmlns:a16="http://schemas.microsoft.com/office/drawing/2014/main" id="{EE77F34C-A319-B543-5CD6-888A44FA976F}"/>
              </a:ext>
            </a:extLst>
          </p:cNvPr>
          <p:cNvSpPr>
            <a:spLocks noGrp="1"/>
          </p:cNvSpPr>
          <p:nvPr>
            <p:ph idx="1"/>
          </p:nvPr>
        </p:nvSpPr>
        <p:spPr>
          <a:xfrm>
            <a:off x="677334" y="1488613"/>
            <a:ext cx="8596668" cy="3880773"/>
          </a:xfrm>
        </p:spPr>
        <p:txBody>
          <a:bodyPr/>
          <a:lstStyle/>
          <a:p>
            <a:r>
              <a:rPr lang="en-US" dirty="0"/>
              <a:t>Background </a:t>
            </a:r>
          </a:p>
          <a:p>
            <a:r>
              <a:rPr lang="en-US" dirty="0"/>
              <a:t>Who is impacted ? </a:t>
            </a:r>
          </a:p>
          <a:p>
            <a:r>
              <a:rPr lang="en-US" dirty="0"/>
              <a:t>What has changed for QA ? </a:t>
            </a:r>
          </a:p>
          <a:p>
            <a:r>
              <a:rPr lang="en-US" dirty="0"/>
              <a:t>What does not change for QA ?</a:t>
            </a:r>
          </a:p>
          <a:p>
            <a:r>
              <a:rPr lang="en-US" dirty="0"/>
              <a:t>What is the challenge for QA ? </a:t>
            </a:r>
          </a:p>
          <a:p>
            <a:r>
              <a:rPr lang="en-US" dirty="0"/>
              <a:t>Identifying Potential Solutions</a:t>
            </a:r>
          </a:p>
          <a:p>
            <a:r>
              <a:rPr lang="en-US" dirty="0"/>
              <a:t>Let's Discuss </a:t>
            </a:r>
          </a:p>
          <a:p>
            <a:pPr marL="0" indent="0">
              <a:buNone/>
            </a:pPr>
            <a:endParaRPr lang="en-US" dirty="0"/>
          </a:p>
          <a:p>
            <a:endParaRPr lang="en-NL" dirty="0"/>
          </a:p>
        </p:txBody>
      </p:sp>
    </p:spTree>
    <p:extLst>
      <p:ext uri="{BB962C8B-B14F-4D97-AF65-F5344CB8AC3E}">
        <p14:creationId xmlns:p14="http://schemas.microsoft.com/office/powerpoint/2010/main" val="1902719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EA2CA-D4FC-01EB-ACF2-29682131CC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9CF216-F96D-1E9C-29B6-BB331A8F2347}"/>
              </a:ext>
            </a:extLst>
          </p:cNvPr>
          <p:cNvSpPr>
            <a:spLocks noGrp="1"/>
          </p:cNvSpPr>
          <p:nvPr>
            <p:ph type="title"/>
          </p:nvPr>
        </p:nvSpPr>
        <p:spPr/>
        <p:txBody>
          <a:bodyPr/>
          <a:lstStyle/>
          <a:p>
            <a:r>
              <a:rPr lang="en-US" dirty="0"/>
              <a:t>Disclaimer </a:t>
            </a:r>
            <a:endParaRPr lang="en-NL" dirty="0"/>
          </a:p>
        </p:txBody>
      </p:sp>
      <p:sp>
        <p:nvSpPr>
          <p:cNvPr id="3" name="Content Placeholder 2">
            <a:extLst>
              <a:ext uri="{FF2B5EF4-FFF2-40B4-BE49-F238E27FC236}">
                <a16:creationId xmlns:a16="http://schemas.microsoft.com/office/drawing/2014/main" id="{8C558A71-5B26-28A7-3DB9-9913A7CA1B5F}"/>
              </a:ext>
            </a:extLst>
          </p:cNvPr>
          <p:cNvSpPr>
            <a:spLocks noGrp="1"/>
          </p:cNvSpPr>
          <p:nvPr>
            <p:ph idx="1"/>
          </p:nvPr>
        </p:nvSpPr>
        <p:spPr>
          <a:xfrm>
            <a:off x="750486" y="1488613"/>
            <a:ext cx="9006162" cy="3880773"/>
          </a:xfrm>
        </p:spPr>
        <p:txBody>
          <a:bodyPr/>
          <a:lstStyle/>
          <a:p>
            <a:pPr marL="0" indent="0">
              <a:buNone/>
            </a:pPr>
            <a:r>
              <a:rPr lang="en-GB" i="1" dirty="0"/>
              <a:t>Disclaimer: The speaker is a paid employee of Astellas. This presentation is intended for informational purposes only and does not replace independent professional judgment. This presentation is not intended to provide medical or legal advice. Statements of fact, positions taken and opinions expressed are those of the speaker individually and, unless expressly stated to the contrary, do not necessarily reflect the opinion or position of the speaker’s employer, Astellas, or any of its subsidiaries and/or related entities.</a:t>
            </a:r>
          </a:p>
          <a:p>
            <a:endParaRPr lang="en-NL" dirty="0"/>
          </a:p>
        </p:txBody>
      </p:sp>
    </p:spTree>
    <p:extLst>
      <p:ext uri="{BB962C8B-B14F-4D97-AF65-F5344CB8AC3E}">
        <p14:creationId xmlns:p14="http://schemas.microsoft.com/office/powerpoint/2010/main" val="3778827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EA150-BB7F-2287-874C-36F453C6240C}"/>
              </a:ext>
            </a:extLst>
          </p:cNvPr>
          <p:cNvSpPr>
            <a:spLocks noGrp="1"/>
          </p:cNvSpPr>
          <p:nvPr>
            <p:ph type="title"/>
          </p:nvPr>
        </p:nvSpPr>
        <p:spPr>
          <a:xfrm>
            <a:off x="677334" y="609600"/>
            <a:ext cx="8596668" cy="862584"/>
          </a:xfrm>
        </p:spPr>
        <p:txBody>
          <a:bodyPr/>
          <a:lstStyle/>
          <a:p>
            <a:r>
              <a:rPr lang="en-US" dirty="0"/>
              <a:t>Background </a:t>
            </a:r>
            <a:endParaRPr lang="en-NL" dirty="0"/>
          </a:p>
        </p:txBody>
      </p:sp>
      <p:sp>
        <p:nvSpPr>
          <p:cNvPr id="3" name="Content Placeholder 2">
            <a:extLst>
              <a:ext uri="{FF2B5EF4-FFF2-40B4-BE49-F238E27FC236}">
                <a16:creationId xmlns:a16="http://schemas.microsoft.com/office/drawing/2014/main" id="{BB17CB5C-6D3E-28D8-B5F5-FDB85F6E958D}"/>
              </a:ext>
            </a:extLst>
          </p:cNvPr>
          <p:cNvSpPr>
            <a:spLocks noGrp="1"/>
          </p:cNvSpPr>
          <p:nvPr>
            <p:ph idx="1"/>
          </p:nvPr>
        </p:nvSpPr>
        <p:spPr>
          <a:xfrm>
            <a:off x="677334" y="1389888"/>
            <a:ext cx="8596668" cy="4754880"/>
          </a:xfrm>
        </p:spPr>
        <p:txBody>
          <a:bodyPr>
            <a:normAutofit lnSpcReduction="10000"/>
          </a:bodyPr>
          <a:lstStyle/>
          <a:p>
            <a:r>
              <a:rPr lang="en-GB" dirty="0"/>
              <a:t>Commission implementing regulation (EU) 2025/1466 of 22 Jul 2025 came into force on 12 Aug 2025</a:t>
            </a:r>
          </a:p>
          <a:p>
            <a:r>
              <a:rPr lang="en-GB" dirty="0"/>
              <a:t>Article 1, points (7) and (9) apply from its entry into force</a:t>
            </a:r>
          </a:p>
          <a:p>
            <a:r>
              <a:rPr lang="en-GB" dirty="0"/>
              <a:t>Applies from 12 Feb 2026 </a:t>
            </a:r>
          </a:p>
          <a:p>
            <a:pPr marL="0" indent="0">
              <a:buNone/>
            </a:pPr>
            <a:r>
              <a:rPr lang="en-GB" b="1" dirty="0"/>
              <a:t>Main Points </a:t>
            </a:r>
          </a:p>
          <a:p>
            <a:r>
              <a:rPr lang="en-GB" dirty="0"/>
              <a:t>QPPV Oversight </a:t>
            </a:r>
          </a:p>
          <a:p>
            <a:r>
              <a:rPr lang="en-GB" dirty="0"/>
              <a:t>PSMF</a:t>
            </a:r>
          </a:p>
          <a:p>
            <a:r>
              <a:rPr lang="en-GB" dirty="0"/>
              <a:t>Signal Detection</a:t>
            </a:r>
          </a:p>
          <a:p>
            <a:r>
              <a:rPr lang="en-GB" dirty="0"/>
              <a:t>Periodic Safety Update Report (PSUR)</a:t>
            </a:r>
          </a:p>
          <a:p>
            <a:r>
              <a:rPr lang="en-GB" dirty="0"/>
              <a:t>PASS Transparency </a:t>
            </a:r>
          </a:p>
          <a:p>
            <a:r>
              <a:rPr lang="en-GB" dirty="0"/>
              <a:t>ICSRs</a:t>
            </a:r>
          </a:p>
          <a:p>
            <a:r>
              <a:rPr lang="en-GB" dirty="0"/>
              <a:t>Third Party and Vendor Oversight </a:t>
            </a:r>
          </a:p>
          <a:p>
            <a:r>
              <a:rPr lang="en-GB" dirty="0"/>
              <a:t>Risk Based Audits</a:t>
            </a:r>
          </a:p>
          <a:p>
            <a:endParaRPr lang="en-NL" dirty="0"/>
          </a:p>
        </p:txBody>
      </p:sp>
      <p:sp>
        <p:nvSpPr>
          <p:cNvPr id="5" name="Rectangle 4">
            <a:extLst>
              <a:ext uri="{FF2B5EF4-FFF2-40B4-BE49-F238E27FC236}">
                <a16:creationId xmlns:a16="http://schemas.microsoft.com/office/drawing/2014/main" id="{E4C18AF6-9AF6-0E52-58E5-1831722080D8}"/>
              </a:ext>
            </a:extLst>
          </p:cNvPr>
          <p:cNvSpPr/>
          <p:nvPr/>
        </p:nvSpPr>
        <p:spPr>
          <a:xfrm>
            <a:off x="677334" y="5343144"/>
            <a:ext cx="4671906" cy="905256"/>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Arrow: Left 5">
            <a:extLst>
              <a:ext uri="{FF2B5EF4-FFF2-40B4-BE49-F238E27FC236}">
                <a16:creationId xmlns:a16="http://schemas.microsoft.com/office/drawing/2014/main" id="{7E1467E5-A63B-80D9-2994-E7EF70276DB5}"/>
              </a:ext>
            </a:extLst>
          </p:cNvPr>
          <p:cNvSpPr/>
          <p:nvPr/>
        </p:nvSpPr>
        <p:spPr>
          <a:xfrm>
            <a:off x="5486401" y="5468112"/>
            <a:ext cx="956636" cy="4572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extBox 6">
            <a:extLst>
              <a:ext uri="{FF2B5EF4-FFF2-40B4-BE49-F238E27FC236}">
                <a16:creationId xmlns:a16="http://schemas.microsoft.com/office/drawing/2014/main" id="{53E7F41D-1197-E321-441B-01E2683A663F}"/>
              </a:ext>
            </a:extLst>
          </p:cNvPr>
          <p:cNvSpPr txBox="1"/>
          <p:nvPr/>
        </p:nvSpPr>
        <p:spPr>
          <a:xfrm>
            <a:off x="6565936" y="5482941"/>
            <a:ext cx="3145669" cy="400110"/>
          </a:xfrm>
          <a:prstGeom prst="rect">
            <a:avLst/>
          </a:prstGeom>
          <a:noFill/>
        </p:spPr>
        <p:txBody>
          <a:bodyPr wrap="none" rtlCol="0">
            <a:spAutoFit/>
          </a:bodyPr>
          <a:lstStyle/>
          <a:p>
            <a:pPr>
              <a:spcBef>
                <a:spcPts val="1000"/>
              </a:spcBef>
              <a:buClr>
                <a:schemeClr val="accent1"/>
              </a:buClr>
              <a:buSzPct val="80000"/>
            </a:pPr>
            <a:r>
              <a:rPr lang="en-US" sz="2000" dirty="0">
                <a:solidFill>
                  <a:schemeClr val="tx1">
                    <a:lumMod val="75000"/>
                    <a:lumOff val="25000"/>
                  </a:schemeClr>
                </a:solidFill>
              </a:rPr>
              <a:t>Impacts the QA Function  </a:t>
            </a:r>
            <a:endParaRPr lang="en-NL" sz="2000" dirty="0">
              <a:solidFill>
                <a:schemeClr val="tx1">
                  <a:lumMod val="75000"/>
                  <a:lumOff val="25000"/>
                </a:schemeClr>
              </a:solidFill>
            </a:endParaRPr>
          </a:p>
        </p:txBody>
      </p:sp>
    </p:spTree>
    <p:extLst>
      <p:ext uri="{BB962C8B-B14F-4D97-AF65-F5344CB8AC3E}">
        <p14:creationId xmlns:p14="http://schemas.microsoft.com/office/powerpoint/2010/main" val="441365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BEE17-2758-66F9-5681-0401983738E8}"/>
              </a:ext>
            </a:extLst>
          </p:cNvPr>
          <p:cNvSpPr>
            <a:spLocks noGrp="1"/>
          </p:cNvSpPr>
          <p:nvPr>
            <p:ph type="title"/>
          </p:nvPr>
        </p:nvSpPr>
        <p:spPr>
          <a:xfrm>
            <a:off x="440719" y="317325"/>
            <a:ext cx="8596668" cy="853440"/>
          </a:xfrm>
        </p:spPr>
        <p:txBody>
          <a:bodyPr/>
          <a:lstStyle/>
          <a:p>
            <a:r>
              <a:rPr lang="cs-CZ" dirty="0"/>
              <a:t>Who is Impacted ? </a:t>
            </a:r>
            <a:endParaRPr lang="en-NL" dirty="0"/>
          </a:p>
        </p:txBody>
      </p:sp>
      <p:graphicFrame>
        <p:nvGraphicFramePr>
          <p:cNvPr id="4" name="Content Placeholder 3">
            <a:extLst>
              <a:ext uri="{FF2B5EF4-FFF2-40B4-BE49-F238E27FC236}">
                <a16:creationId xmlns:a16="http://schemas.microsoft.com/office/drawing/2014/main" id="{B67CBC1B-7702-7FED-50E5-81C615B1834C}"/>
              </a:ext>
            </a:extLst>
          </p:cNvPr>
          <p:cNvGraphicFramePr>
            <a:graphicFrameLocks noGrp="1"/>
          </p:cNvGraphicFramePr>
          <p:nvPr>
            <p:ph idx="1"/>
            <p:extLst>
              <p:ext uri="{D42A27DB-BD31-4B8C-83A1-F6EECF244321}">
                <p14:modId xmlns:p14="http://schemas.microsoft.com/office/powerpoint/2010/main" val="79713633"/>
              </p:ext>
            </p:extLst>
          </p:nvPr>
        </p:nvGraphicFramePr>
        <p:xfrm>
          <a:off x="440719" y="1113377"/>
          <a:ext cx="10642409"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7CCBDFB7-D576-C581-194D-C74CF6D20A17}"/>
              </a:ext>
            </a:extLst>
          </p:cNvPr>
          <p:cNvSpPr/>
          <p:nvPr/>
        </p:nvSpPr>
        <p:spPr>
          <a:xfrm>
            <a:off x="2834640" y="3054095"/>
            <a:ext cx="3009580" cy="173736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Arrow: Right 5">
            <a:extLst>
              <a:ext uri="{FF2B5EF4-FFF2-40B4-BE49-F238E27FC236}">
                <a16:creationId xmlns:a16="http://schemas.microsoft.com/office/drawing/2014/main" id="{870F749A-F1E3-05C9-0FB3-69A51F5DE526}"/>
              </a:ext>
            </a:extLst>
          </p:cNvPr>
          <p:cNvSpPr/>
          <p:nvPr/>
        </p:nvSpPr>
        <p:spPr>
          <a:xfrm rot="16200000">
            <a:off x="3895946" y="5108448"/>
            <a:ext cx="758952"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extBox 6">
            <a:extLst>
              <a:ext uri="{FF2B5EF4-FFF2-40B4-BE49-F238E27FC236}">
                <a16:creationId xmlns:a16="http://schemas.microsoft.com/office/drawing/2014/main" id="{F5AA366F-C188-09A2-7D27-DE75C5710B2A}"/>
              </a:ext>
            </a:extLst>
          </p:cNvPr>
          <p:cNvSpPr txBox="1"/>
          <p:nvPr/>
        </p:nvSpPr>
        <p:spPr>
          <a:xfrm>
            <a:off x="3481631" y="5744623"/>
            <a:ext cx="1994841" cy="369332"/>
          </a:xfrm>
          <a:prstGeom prst="rect">
            <a:avLst/>
          </a:prstGeom>
          <a:noFill/>
        </p:spPr>
        <p:txBody>
          <a:bodyPr wrap="none" rtlCol="0">
            <a:spAutoFit/>
          </a:bodyPr>
          <a:lstStyle/>
          <a:p>
            <a:r>
              <a:rPr lang="en-US" dirty="0"/>
              <a:t>Audit Perspective</a:t>
            </a:r>
            <a:endParaRPr lang="en-NL" dirty="0"/>
          </a:p>
        </p:txBody>
      </p:sp>
    </p:spTree>
    <p:extLst>
      <p:ext uri="{BB962C8B-B14F-4D97-AF65-F5344CB8AC3E}">
        <p14:creationId xmlns:p14="http://schemas.microsoft.com/office/powerpoint/2010/main" val="1501075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0EE57-2678-44EC-F2E1-8AD1ACA0805A}"/>
              </a:ext>
            </a:extLst>
          </p:cNvPr>
          <p:cNvSpPr>
            <a:spLocks noGrp="1"/>
          </p:cNvSpPr>
          <p:nvPr>
            <p:ph type="title"/>
          </p:nvPr>
        </p:nvSpPr>
        <p:spPr>
          <a:xfrm>
            <a:off x="677334" y="609600"/>
            <a:ext cx="8596668" cy="890016"/>
          </a:xfrm>
        </p:spPr>
        <p:txBody>
          <a:bodyPr/>
          <a:lstStyle/>
          <a:p>
            <a:r>
              <a:rPr lang="en-US" dirty="0"/>
              <a:t>What has Changed for QA  ? </a:t>
            </a:r>
            <a:endParaRPr lang="en-NL" dirty="0"/>
          </a:p>
        </p:txBody>
      </p:sp>
      <p:sp>
        <p:nvSpPr>
          <p:cNvPr id="3" name="Content Placeholder 2">
            <a:extLst>
              <a:ext uri="{FF2B5EF4-FFF2-40B4-BE49-F238E27FC236}">
                <a16:creationId xmlns:a16="http://schemas.microsoft.com/office/drawing/2014/main" id="{1BEC3884-D4E1-8311-0B44-7D7529480B52}"/>
              </a:ext>
            </a:extLst>
          </p:cNvPr>
          <p:cNvSpPr>
            <a:spLocks noGrp="1"/>
          </p:cNvSpPr>
          <p:nvPr>
            <p:ph idx="1"/>
          </p:nvPr>
        </p:nvSpPr>
        <p:spPr>
          <a:xfrm>
            <a:off x="677334" y="1499616"/>
            <a:ext cx="8596668" cy="4450306"/>
          </a:xfrm>
        </p:spPr>
        <p:txBody>
          <a:bodyPr/>
          <a:lstStyle/>
          <a:p>
            <a:r>
              <a:rPr lang="en-US" dirty="0"/>
              <a:t>Article 13 of Commission Implementing Regulation of 520/2012 </a:t>
            </a:r>
            <a:endParaRPr lang="en-NL" dirty="0"/>
          </a:p>
        </p:txBody>
      </p:sp>
      <p:pic>
        <p:nvPicPr>
          <p:cNvPr id="5" name="Picture 4">
            <a:extLst>
              <a:ext uri="{FF2B5EF4-FFF2-40B4-BE49-F238E27FC236}">
                <a16:creationId xmlns:a16="http://schemas.microsoft.com/office/drawing/2014/main" id="{B16A2826-B592-ACAA-DFBF-EAFE4A0B70A5}"/>
              </a:ext>
            </a:extLst>
          </p:cNvPr>
          <p:cNvPicPr>
            <a:picLocks noChangeAspect="1"/>
          </p:cNvPicPr>
          <p:nvPr/>
        </p:nvPicPr>
        <p:blipFill>
          <a:blip r:embed="rId3"/>
          <a:stretch>
            <a:fillRect/>
          </a:stretch>
        </p:blipFill>
        <p:spPr>
          <a:xfrm>
            <a:off x="868431" y="2253200"/>
            <a:ext cx="6522507" cy="3405860"/>
          </a:xfrm>
          <a:prstGeom prst="rect">
            <a:avLst/>
          </a:prstGeom>
        </p:spPr>
      </p:pic>
      <p:sp>
        <p:nvSpPr>
          <p:cNvPr id="6" name="Arrow: Left 5">
            <a:extLst>
              <a:ext uri="{FF2B5EF4-FFF2-40B4-BE49-F238E27FC236}">
                <a16:creationId xmlns:a16="http://schemas.microsoft.com/office/drawing/2014/main" id="{D7A8234D-0B09-6188-D2DA-D37BE1F2444E}"/>
              </a:ext>
            </a:extLst>
          </p:cNvPr>
          <p:cNvSpPr/>
          <p:nvPr/>
        </p:nvSpPr>
        <p:spPr>
          <a:xfrm>
            <a:off x="7137408" y="3135165"/>
            <a:ext cx="889254" cy="494346"/>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extBox 6">
            <a:extLst>
              <a:ext uri="{FF2B5EF4-FFF2-40B4-BE49-F238E27FC236}">
                <a16:creationId xmlns:a16="http://schemas.microsoft.com/office/drawing/2014/main" id="{954F63FC-098E-ABD7-E5BF-76639DDE266C}"/>
              </a:ext>
            </a:extLst>
          </p:cNvPr>
          <p:cNvSpPr txBox="1"/>
          <p:nvPr/>
        </p:nvSpPr>
        <p:spPr>
          <a:xfrm>
            <a:off x="8026662" y="2389632"/>
            <a:ext cx="2792217" cy="1754326"/>
          </a:xfrm>
          <a:prstGeom prst="rect">
            <a:avLst/>
          </a:prstGeom>
          <a:noFill/>
        </p:spPr>
        <p:txBody>
          <a:bodyPr wrap="square" rtlCol="0">
            <a:spAutoFit/>
          </a:bodyPr>
          <a:lstStyle/>
          <a:p>
            <a:r>
              <a:rPr lang="en-US" dirty="0"/>
              <a:t>Effectiveness of Quality System</a:t>
            </a:r>
          </a:p>
          <a:p>
            <a:r>
              <a:rPr lang="en-US" dirty="0"/>
              <a:t>Requirements</a:t>
            </a:r>
          </a:p>
          <a:p>
            <a:endParaRPr lang="en-US" dirty="0"/>
          </a:p>
          <a:p>
            <a:r>
              <a:rPr lang="en-US" dirty="0"/>
              <a:t>Cover </a:t>
            </a:r>
            <a:r>
              <a:rPr lang="en-US" b="1" dirty="0"/>
              <a:t>ALL</a:t>
            </a:r>
            <a:r>
              <a:rPr lang="en-US" dirty="0"/>
              <a:t> PV activities </a:t>
            </a:r>
          </a:p>
          <a:p>
            <a:endParaRPr lang="en-US" dirty="0"/>
          </a:p>
        </p:txBody>
      </p:sp>
      <p:pic>
        <p:nvPicPr>
          <p:cNvPr id="8" name="Picture 7">
            <a:extLst>
              <a:ext uri="{FF2B5EF4-FFF2-40B4-BE49-F238E27FC236}">
                <a16:creationId xmlns:a16="http://schemas.microsoft.com/office/drawing/2014/main" id="{C88ED524-F321-D6EF-4BC4-340BDA0DAB5D}"/>
              </a:ext>
            </a:extLst>
          </p:cNvPr>
          <p:cNvPicPr>
            <a:picLocks noChangeAspect="1"/>
          </p:cNvPicPr>
          <p:nvPr/>
        </p:nvPicPr>
        <p:blipFill>
          <a:blip r:embed="rId4"/>
          <a:stretch>
            <a:fillRect/>
          </a:stretch>
        </p:blipFill>
        <p:spPr>
          <a:xfrm>
            <a:off x="7127843" y="4509806"/>
            <a:ext cx="908383" cy="612573"/>
          </a:xfrm>
          <a:prstGeom prst="rect">
            <a:avLst/>
          </a:prstGeom>
        </p:spPr>
      </p:pic>
      <p:sp>
        <p:nvSpPr>
          <p:cNvPr id="10" name="TextBox 9">
            <a:extLst>
              <a:ext uri="{FF2B5EF4-FFF2-40B4-BE49-F238E27FC236}">
                <a16:creationId xmlns:a16="http://schemas.microsoft.com/office/drawing/2014/main" id="{66ACE322-87AA-22CD-C84A-ACEDEAE39437}"/>
              </a:ext>
            </a:extLst>
          </p:cNvPr>
          <p:cNvSpPr txBox="1"/>
          <p:nvPr/>
        </p:nvSpPr>
        <p:spPr>
          <a:xfrm>
            <a:off x="8047356" y="4143958"/>
            <a:ext cx="3501543" cy="1754326"/>
          </a:xfrm>
          <a:prstGeom prst="rect">
            <a:avLst/>
          </a:prstGeom>
          <a:noFill/>
        </p:spPr>
        <p:txBody>
          <a:bodyPr wrap="square" rtlCol="0">
            <a:spAutoFit/>
          </a:bodyPr>
          <a:lstStyle/>
          <a:p>
            <a:r>
              <a:rPr lang="en-US" dirty="0"/>
              <a:t>Explicit requirement to Audit all subcontractors conducting “PV” tasks</a:t>
            </a:r>
          </a:p>
          <a:p>
            <a:endParaRPr lang="en-US" dirty="0"/>
          </a:p>
          <a:p>
            <a:r>
              <a:rPr lang="en-US" dirty="0"/>
              <a:t>Inspection of PV subcontractors by Regulators  </a:t>
            </a:r>
            <a:endParaRPr lang="en-NL" dirty="0"/>
          </a:p>
        </p:txBody>
      </p:sp>
    </p:spTree>
    <p:extLst>
      <p:ext uri="{BB962C8B-B14F-4D97-AF65-F5344CB8AC3E}">
        <p14:creationId xmlns:p14="http://schemas.microsoft.com/office/powerpoint/2010/main" val="2781579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DADCC-9301-3D86-41E9-522D3A6CA74D}"/>
              </a:ext>
            </a:extLst>
          </p:cNvPr>
          <p:cNvSpPr>
            <a:spLocks noGrp="1"/>
          </p:cNvSpPr>
          <p:nvPr>
            <p:ph type="title"/>
          </p:nvPr>
        </p:nvSpPr>
        <p:spPr>
          <a:xfrm>
            <a:off x="677334" y="609600"/>
            <a:ext cx="8596668" cy="780288"/>
          </a:xfrm>
        </p:spPr>
        <p:txBody>
          <a:bodyPr/>
          <a:lstStyle/>
          <a:p>
            <a:r>
              <a:rPr lang="en-US" dirty="0"/>
              <a:t>What has Changed for QA ? </a:t>
            </a:r>
            <a:endParaRPr lang="en-NL" dirty="0"/>
          </a:p>
        </p:txBody>
      </p:sp>
      <p:sp>
        <p:nvSpPr>
          <p:cNvPr id="3" name="Content Placeholder 2">
            <a:extLst>
              <a:ext uri="{FF2B5EF4-FFF2-40B4-BE49-F238E27FC236}">
                <a16:creationId xmlns:a16="http://schemas.microsoft.com/office/drawing/2014/main" id="{CB63188F-527F-7229-E766-F15AC924E272}"/>
              </a:ext>
            </a:extLst>
          </p:cNvPr>
          <p:cNvSpPr>
            <a:spLocks noGrp="1"/>
          </p:cNvSpPr>
          <p:nvPr>
            <p:ph idx="1"/>
          </p:nvPr>
        </p:nvSpPr>
        <p:spPr>
          <a:xfrm>
            <a:off x="677334" y="1389889"/>
            <a:ext cx="8596668" cy="4651474"/>
          </a:xfrm>
        </p:spPr>
        <p:txBody>
          <a:bodyPr/>
          <a:lstStyle/>
          <a:p>
            <a:r>
              <a:rPr lang="en-US" dirty="0"/>
              <a:t>Other related considerations</a:t>
            </a:r>
            <a:endParaRPr lang="en-NL" dirty="0"/>
          </a:p>
        </p:txBody>
      </p:sp>
      <p:pic>
        <p:nvPicPr>
          <p:cNvPr id="4" name="Picture 3">
            <a:extLst>
              <a:ext uri="{FF2B5EF4-FFF2-40B4-BE49-F238E27FC236}">
                <a16:creationId xmlns:a16="http://schemas.microsoft.com/office/drawing/2014/main" id="{94390E39-A797-790B-75F5-3ED8DBDAC807}"/>
              </a:ext>
            </a:extLst>
          </p:cNvPr>
          <p:cNvPicPr>
            <a:picLocks noChangeAspect="1"/>
          </p:cNvPicPr>
          <p:nvPr/>
        </p:nvPicPr>
        <p:blipFill>
          <a:blip r:embed="rId2"/>
          <a:stretch>
            <a:fillRect/>
          </a:stretch>
        </p:blipFill>
        <p:spPr>
          <a:xfrm>
            <a:off x="952499" y="1959835"/>
            <a:ext cx="4352925" cy="1147907"/>
          </a:xfrm>
          <a:prstGeom prst="rect">
            <a:avLst/>
          </a:prstGeom>
        </p:spPr>
      </p:pic>
      <p:pic>
        <p:nvPicPr>
          <p:cNvPr id="5" name="Picture 4">
            <a:extLst>
              <a:ext uri="{FF2B5EF4-FFF2-40B4-BE49-F238E27FC236}">
                <a16:creationId xmlns:a16="http://schemas.microsoft.com/office/drawing/2014/main" id="{EBFFB35B-2D31-BE5E-62FD-E5435310771F}"/>
              </a:ext>
            </a:extLst>
          </p:cNvPr>
          <p:cNvPicPr>
            <a:picLocks noChangeAspect="1"/>
          </p:cNvPicPr>
          <p:nvPr/>
        </p:nvPicPr>
        <p:blipFill>
          <a:blip r:embed="rId3"/>
          <a:stretch>
            <a:fillRect/>
          </a:stretch>
        </p:blipFill>
        <p:spPr>
          <a:xfrm>
            <a:off x="677334" y="3327812"/>
            <a:ext cx="5224725" cy="2493480"/>
          </a:xfrm>
          <a:prstGeom prst="rect">
            <a:avLst/>
          </a:prstGeom>
        </p:spPr>
      </p:pic>
      <p:sp>
        <p:nvSpPr>
          <p:cNvPr id="6" name="Arrow: Left 5">
            <a:extLst>
              <a:ext uri="{FF2B5EF4-FFF2-40B4-BE49-F238E27FC236}">
                <a16:creationId xmlns:a16="http://schemas.microsoft.com/office/drawing/2014/main" id="{9C41DA3D-32B7-A3B2-086F-1C0694420412}"/>
              </a:ext>
            </a:extLst>
          </p:cNvPr>
          <p:cNvSpPr/>
          <p:nvPr/>
        </p:nvSpPr>
        <p:spPr>
          <a:xfrm>
            <a:off x="5758093" y="2291472"/>
            <a:ext cx="978408" cy="48463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8" name="TextBox 7">
            <a:extLst>
              <a:ext uri="{FF2B5EF4-FFF2-40B4-BE49-F238E27FC236}">
                <a16:creationId xmlns:a16="http://schemas.microsoft.com/office/drawing/2014/main" id="{89D3FC26-7A01-D0F7-9F6E-9C37A2A8B67C}"/>
              </a:ext>
            </a:extLst>
          </p:cNvPr>
          <p:cNvSpPr txBox="1"/>
          <p:nvPr/>
        </p:nvSpPr>
        <p:spPr>
          <a:xfrm>
            <a:off x="6886578" y="2210622"/>
            <a:ext cx="3263262" cy="646331"/>
          </a:xfrm>
          <a:prstGeom prst="rect">
            <a:avLst/>
          </a:prstGeom>
          <a:noFill/>
        </p:spPr>
        <p:txBody>
          <a:bodyPr wrap="square" rtlCol="0">
            <a:spAutoFit/>
          </a:bodyPr>
          <a:lstStyle/>
          <a:p>
            <a:r>
              <a:rPr lang="en-US" dirty="0"/>
              <a:t>Deviations from Vendors impacting MAHs PV system   </a:t>
            </a:r>
            <a:endParaRPr lang="en-NL" dirty="0"/>
          </a:p>
        </p:txBody>
      </p:sp>
      <p:pic>
        <p:nvPicPr>
          <p:cNvPr id="9" name="Picture 8">
            <a:extLst>
              <a:ext uri="{FF2B5EF4-FFF2-40B4-BE49-F238E27FC236}">
                <a16:creationId xmlns:a16="http://schemas.microsoft.com/office/drawing/2014/main" id="{3F58EC69-DDDC-FBAC-F164-6FFF399A9DA1}"/>
              </a:ext>
            </a:extLst>
          </p:cNvPr>
          <p:cNvPicPr>
            <a:picLocks noChangeAspect="1"/>
          </p:cNvPicPr>
          <p:nvPr/>
        </p:nvPicPr>
        <p:blipFill>
          <a:blip r:embed="rId4"/>
          <a:stretch>
            <a:fillRect/>
          </a:stretch>
        </p:blipFill>
        <p:spPr>
          <a:xfrm>
            <a:off x="5892844" y="4390917"/>
            <a:ext cx="993734" cy="499915"/>
          </a:xfrm>
          <a:prstGeom prst="rect">
            <a:avLst/>
          </a:prstGeom>
        </p:spPr>
      </p:pic>
      <p:sp>
        <p:nvSpPr>
          <p:cNvPr id="10" name="TextBox 9">
            <a:extLst>
              <a:ext uri="{FF2B5EF4-FFF2-40B4-BE49-F238E27FC236}">
                <a16:creationId xmlns:a16="http://schemas.microsoft.com/office/drawing/2014/main" id="{07F74E01-430B-2222-DD13-AEF6DB12122A}"/>
              </a:ext>
            </a:extLst>
          </p:cNvPr>
          <p:cNvSpPr txBox="1"/>
          <p:nvPr/>
        </p:nvSpPr>
        <p:spPr>
          <a:xfrm>
            <a:off x="6997770" y="4179209"/>
            <a:ext cx="2822886" cy="923330"/>
          </a:xfrm>
          <a:prstGeom prst="rect">
            <a:avLst/>
          </a:prstGeom>
          <a:noFill/>
        </p:spPr>
        <p:txBody>
          <a:bodyPr wrap="square" rtlCol="0">
            <a:spAutoFit/>
          </a:bodyPr>
          <a:lstStyle/>
          <a:p>
            <a:r>
              <a:rPr lang="en-US" dirty="0"/>
              <a:t>Update Contracts and/or contract template updates  </a:t>
            </a:r>
            <a:endParaRPr lang="en-NL" dirty="0"/>
          </a:p>
        </p:txBody>
      </p:sp>
    </p:spTree>
    <p:extLst>
      <p:ext uri="{BB962C8B-B14F-4D97-AF65-F5344CB8AC3E}">
        <p14:creationId xmlns:p14="http://schemas.microsoft.com/office/powerpoint/2010/main" val="558655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715A4-D3E1-D8C0-5F7B-D6ADF4EE2B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4AA251-8B11-5B96-2B53-B6E5E407CCAF}"/>
              </a:ext>
            </a:extLst>
          </p:cNvPr>
          <p:cNvSpPr>
            <a:spLocks noGrp="1"/>
          </p:cNvSpPr>
          <p:nvPr>
            <p:ph type="title"/>
          </p:nvPr>
        </p:nvSpPr>
        <p:spPr>
          <a:xfrm>
            <a:off x="613326" y="513361"/>
            <a:ext cx="8596668" cy="862584"/>
          </a:xfrm>
        </p:spPr>
        <p:txBody>
          <a:bodyPr>
            <a:normAutofit/>
          </a:bodyPr>
          <a:lstStyle/>
          <a:p>
            <a:r>
              <a:rPr lang="en-US" dirty="0"/>
              <a:t>What does not Change for QA ? </a:t>
            </a:r>
            <a:endParaRPr lang="en-NL" dirty="0"/>
          </a:p>
        </p:txBody>
      </p:sp>
      <p:sp>
        <p:nvSpPr>
          <p:cNvPr id="3" name="Content Placeholder 2">
            <a:extLst>
              <a:ext uri="{FF2B5EF4-FFF2-40B4-BE49-F238E27FC236}">
                <a16:creationId xmlns:a16="http://schemas.microsoft.com/office/drawing/2014/main" id="{4E08AB79-40E1-2824-F59B-50AE2203EED5}"/>
              </a:ext>
            </a:extLst>
          </p:cNvPr>
          <p:cNvSpPr>
            <a:spLocks noGrp="1"/>
          </p:cNvSpPr>
          <p:nvPr>
            <p:ph idx="1"/>
          </p:nvPr>
        </p:nvSpPr>
        <p:spPr>
          <a:xfrm>
            <a:off x="540174" y="1243584"/>
            <a:ext cx="9152466" cy="5349240"/>
          </a:xfrm>
        </p:spPr>
        <p:txBody>
          <a:bodyPr>
            <a:normAutofit/>
          </a:bodyPr>
          <a:lstStyle/>
          <a:p>
            <a:pPr marL="0" indent="0">
              <a:buNone/>
            </a:pPr>
            <a:r>
              <a:rPr lang="en-US" dirty="0"/>
              <a:t>Requirements stated in 520/2012 and GVP Modules </a:t>
            </a:r>
          </a:p>
          <a:p>
            <a:r>
              <a:rPr lang="en-US" dirty="0"/>
              <a:t>Requirement to audit and its objective: </a:t>
            </a:r>
            <a:r>
              <a:rPr lang="en-GB" dirty="0"/>
              <a:t>Perform regular risk-based audit(s) of the PV System to evaluate its appropriateness and effectiveness</a:t>
            </a:r>
          </a:p>
          <a:p>
            <a:r>
              <a:rPr lang="en-GB" dirty="0"/>
              <a:t>Comprehensive Audit Universe: All PV processes, Quality Management System, Interactions with other departments. All entities including affiliates, business partners, vendors involved in PV tasks. </a:t>
            </a:r>
            <a:endParaRPr lang="en-US" dirty="0"/>
          </a:p>
          <a:p>
            <a:r>
              <a:rPr lang="en-US" dirty="0"/>
              <a:t>Risk Assessments: Focus on areas of highest risk to the organisation(s) PV system including its Quality system.</a:t>
            </a:r>
          </a:p>
          <a:p>
            <a:pPr lvl="1"/>
            <a:r>
              <a:rPr lang="en-US" dirty="0"/>
              <a:t>Strategic Level Planning : Long term audit strategy (2-5 years). Auditing Approach for the entire PV system. </a:t>
            </a:r>
          </a:p>
          <a:p>
            <a:pPr lvl="1"/>
            <a:r>
              <a:rPr lang="en-US" dirty="0"/>
              <a:t>Tactical Level audit Planning: Annual audit schedule includes list of audits to be conducted including </a:t>
            </a:r>
            <a:r>
              <a:rPr lang="en-GB" dirty="0"/>
              <a:t>a brief description of the plan for each audit to be delivered, including an outline of scope and objectives.</a:t>
            </a:r>
            <a:endParaRPr lang="en-US" dirty="0"/>
          </a:p>
          <a:p>
            <a:pPr lvl="1"/>
            <a:r>
              <a:rPr lang="en-US" dirty="0"/>
              <a:t>Operational Level Audit Planning: Individual audit engagements including individual audit planning, conduct reporting and follow up.</a:t>
            </a:r>
            <a:r>
              <a:rPr lang="fr-FR" dirty="0"/>
              <a:t> </a:t>
            </a:r>
          </a:p>
          <a:p>
            <a:endParaRPr lang="en-NL" dirty="0"/>
          </a:p>
        </p:txBody>
      </p:sp>
    </p:spTree>
    <p:extLst>
      <p:ext uri="{BB962C8B-B14F-4D97-AF65-F5344CB8AC3E}">
        <p14:creationId xmlns:p14="http://schemas.microsoft.com/office/powerpoint/2010/main" val="2936392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D187-0331-6A07-9345-BFE636EB11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8C2D7D-3882-0F66-55FC-E8626FC29E10}"/>
              </a:ext>
            </a:extLst>
          </p:cNvPr>
          <p:cNvSpPr>
            <a:spLocks noGrp="1"/>
          </p:cNvSpPr>
          <p:nvPr>
            <p:ph type="title"/>
          </p:nvPr>
        </p:nvSpPr>
        <p:spPr>
          <a:xfrm>
            <a:off x="613326" y="513361"/>
            <a:ext cx="8596668" cy="862584"/>
          </a:xfrm>
        </p:spPr>
        <p:txBody>
          <a:bodyPr/>
          <a:lstStyle/>
          <a:p>
            <a:r>
              <a:rPr lang="en-US" dirty="0"/>
              <a:t>What does not Change for QA ? </a:t>
            </a:r>
            <a:endParaRPr lang="en-NL" dirty="0"/>
          </a:p>
        </p:txBody>
      </p:sp>
      <p:sp>
        <p:nvSpPr>
          <p:cNvPr id="3" name="Content Placeholder 2">
            <a:extLst>
              <a:ext uri="{FF2B5EF4-FFF2-40B4-BE49-F238E27FC236}">
                <a16:creationId xmlns:a16="http://schemas.microsoft.com/office/drawing/2014/main" id="{E16882CE-9D0E-FF63-4F85-AB8D09A69C06}"/>
              </a:ext>
            </a:extLst>
          </p:cNvPr>
          <p:cNvSpPr>
            <a:spLocks noGrp="1"/>
          </p:cNvSpPr>
          <p:nvPr>
            <p:ph idx="1"/>
          </p:nvPr>
        </p:nvSpPr>
        <p:spPr>
          <a:xfrm>
            <a:off x="686478" y="1243584"/>
            <a:ext cx="9152466" cy="5349240"/>
          </a:xfrm>
        </p:spPr>
        <p:txBody>
          <a:bodyPr>
            <a:normAutofit/>
          </a:bodyPr>
          <a:lstStyle/>
          <a:p>
            <a:r>
              <a:rPr lang="en-US" dirty="0"/>
              <a:t>Operational Level Audit Planning (continued) </a:t>
            </a:r>
          </a:p>
          <a:p>
            <a:pPr marL="0" indent="0">
              <a:buNone/>
            </a:pPr>
            <a:r>
              <a:rPr lang="fr-FR" dirty="0"/>
              <a:t>Audit Planning : Audit scope, audit criteria, sampling strategies, audit sample, audit limitations determined using a audit methodology. </a:t>
            </a:r>
          </a:p>
          <a:p>
            <a:pPr marL="0" lvl="1" indent="0">
              <a:buNone/>
            </a:pPr>
            <a:r>
              <a:rPr lang="fr-FR" sz="1800" dirty="0"/>
              <a:t>Audit Conduct: Data gathering, thorough review, assessment and meticulous audit execution to identify non-compliance with regulations, procedures and/or contractual obligations. </a:t>
            </a:r>
          </a:p>
          <a:p>
            <a:pPr marL="0" lvl="1" indent="0">
              <a:buNone/>
            </a:pPr>
            <a:r>
              <a:rPr lang="fr-FR" sz="1800" dirty="0"/>
              <a:t>Audit Reporting: Consistent drafting of audit reports. Audit reports distributed to the management responsible for the area audited and/or staff to whom tasks are delegated.</a:t>
            </a:r>
          </a:p>
          <a:p>
            <a:pPr marL="0" lvl="1" indent="0">
              <a:buNone/>
            </a:pPr>
            <a:r>
              <a:rPr lang="fr-FR" sz="1800" dirty="0"/>
              <a:t>Follow up: Corrective and Preventive actions should be implemented.Follow-up audit should be conducted, as required. Procedures and methods should be in place to verify effectiveness of actions taken.</a:t>
            </a:r>
            <a:endParaRPr lang="en-US" dirty="0"/>
          </a:p>
          <a:p>
            <a:endParaRPr lang="en-NL" dirty="0"/>
          </a:p>
        </p:txBody>
      </p:sp>
    </p:spTree>
    <p:extLst>
      <p:ext uri="{BB962C8B-B14F-4D97-AF65-F5344CB8AC3E}">
        <p14:creationId xmlns:p14="http://schemas.microsoft.com/office/powerpoint/2010/main" val="62675096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8DCC6BB67C601438D0C46F0622B9CE8" ma:contentTypeVersion="20" ma:contentTypeDescription="Create a new document." ma:contentTypeScope="" ma:versionID="4a3281238ef148f7fe0eb0b6e2c4582c">
  <xsd:schema xmlns:xsd="http://www.w3.org/2001/XMLSchema" xmlns:xs="http://www.w3.org/2001/XMLSchema" xmlns:p="http://schemas.microsoft.com/office/2006/metadata/properties" xmlns:ns2="13881ec9-9a05-474d-8cb7-f7c06baa8314" xmlns:ns3="90480610-dc60-4ca4-9149-411814d10f2a" targetNamespace="http://schemas.microsoft.com/office/2006/metadata/properties" ma:root="true" ma:fieldsID="b9eec3fe2332851cd4fcc2f4563936d0" ns2:_="" ns3:_="">
    <xsd:import namespace="13881ec9-9a05-474d-8cb7-f7c06baa8314"/>
    <xsd:import namespace="90480610-dc60-4ca4-9149-411814d10f2a"/>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881ec9-9a05-474d-8cb7-f7c06baa831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5" nillable="true" ma:displayName="Taxonomy Catch All Column" ma:hidden="true" ma:list="{3b61e3e9-cf60-4721-bfd5-43ddbd851cc3}" ma:internalName="TaxCatchAll" ma:showField="CatchAllData" ma:web="13881ec9-9a05-474d-8cb7-f7c06baa831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0480610-dc60-4ca4-9149-411814d10f2a"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755b855a-6f42-4327-ba8e-ecc977ae819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3881ec9-9a05-474d-8cb7-f7c06baa8314" xsi:nil="true"/>
    <lcf76f155ced4ddcb4097134ff3c332f xmlns="90480610-dc60-4ca4-9149-411814d10f2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E079207-18E7-4AED-AB32-C0D31783FD98}"/>
</file>

<file path=customXml/itemProps2.xml><?xml version="1.0" encoding="utf-8"?>
<ds:datastoreItem xmlns:ds="http://schemas.openxmlformats.org/officeDocument/2006/customXml" ds:itemID="{2F67E41D-4A09-4475-BFBF-FAA585807CF2}"/>
</file>

<file path=customXml/itemProps3.xml><?xml version="1.0" encoding="utf-8"?>
<ds:datastoreItem xmlns:ds="http://schemas.openxmlformats.org/officeDocument/2006/customXml" ds:itemID="{5377563E-5F72-4C92-8E11-2ECA34B40435}"/>
</file>

<file path=docProps/app.xml><?xml version="1.0" encoding="utf-8"?>
<Properties xmlns="http://schemas.openxmlformats.org/officeDocument/2006/extended-properties" xmlns:vt="http://schemas.openxmlformats.org/officeDocument/2006/docPropsVTypes">
  <Template>Facet</Template>
  <TotalTime>5110</TotalTime>
  <Words>976</Words>
  <Application>Microsoft Office PowerPoint</Application>
  <PresentationFormat>Widescreen</PresentationFormat>
  <Paragraphs>130</Paragraphs>
  <Slides>15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Trebuchet MS</vt:lpstr>
      <vt:lpstr>Wingdings 3</vt:lpstr>
      <vt:lpstr>Facet</vt:lpstr>
      <vt:lpstr>Commission Implementing Regulation (EU) 2025/1466 of 22 Jul 2025 Auditing from an MAH Perspective  </vt:lpstr>
      <vt:lpstr>Agenda </vt:lpstr>
      <vt:lpstr>Disclaimer </vt:lpstr>
      <vt:lpstr>Background </vt:lpstr>
      <vt:lpstr>Who is Impacted ? </vt:lpstr>
      <vt:lpstr>What has Changed for QA  ? </vt:lpstr>
      <vt:lpstr>What has Changed for QA ? </vt:lpstr>
      <vt:lpstr>What does not Change for QA ? </vt:lpstr>
      <vt:lpstr>What does not Change for QA ? </vt:lpstr>
      <vt:lpstr>What does not Change for QA ? </vt:lpstr>
      <vt:lpstr>What is the Challenge for QA ?</vt:lpstr>
      <vt:lpstr>Identifying Potential Solutions</vt:lpstr>
      <vt:lpstr>Ensuring compliance from an Auditing Perspective </vt:lpstr>
      <vt:lpstr>PowerPoint Presentation</vt:lpstr>
      <vt:lpstr>Ensuring Compliance from an Auditing Perspective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Naik, Deepti</dc:creator>
  <cp:lastModifiedBy>Naik, Deepti</cp:lastModifiedBy>
  <cp:revision>2</cp:revision>
  <dcterms:created xsi:type="dcterms:W3CDTF">2026-04-16T07:41:32Z</dcterms:created>
  <dcterms:modified xsi:type="dcterms:W3CDTF">2026-05-18T08:34:50Z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0x01010028DCC6BB67C601438D0C46F0622B9CE8</vt:lpwstr>
  </property>
  <property fmtid="{D5CDD505-2E9C-101B-9397-08002B2CF9AE}" pid="3" name="MediaServiceImageTags">
    <vt:lpwstr/>
  </property>
</Properties>
</file>