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6" r:id="rId4"/>
    <p:sldMasterId id="2147483823" r:id="rId5"/>
    <p:sldMasterId id="2147483835" r:id="rId6"/>
  </p:sldMasterIdLst>
  <p:notesMasterIdLst>
    <p:notesMasterId r:id="rId33"/>
  </p:notesMasterIdLst>
  <p:handoutMasterIdLst>
    <p:handoutMasterId r:id="rId34"/>
  </p:handoutMasterIdLst>
  <p:sldIdLst>
    <p:sldId id="256" r:id="rId7"/>
    <p:sldId id="1815" r:id="rId8"/>
    <p:sldId id="281" r:id="rId9"/>
    <p:sldId id="364" r:id="rId10"/>
    <p:sldId id="1821" r:id="rId11"/>
    <p:sldId id="1822" r:id="rId12"/>
    <p:sldId id="1833" r:id="rId13"/>
    <p:sldId id="259" r:id="rId14"/>
    <p:sldId id="1823" r:id="rId15"/>
    <p:sldId id="260" r:id="rId16"/>
    <p:sldId id="266" r:id="rId17"/>
    <p:sldId id="1817" r:id="rId18"/>
    <p:sldId id="261" r:id="rId19"/>
    <p:sldId id="262" r:id="rId20"/>
    <p:sldId id="1818" r:id="rId21"/>
    <p:sldId id="264" r:id="rId22"/>
    <p:sldId id="1829" r:id="rId23"/>
    <p:sldId id="1819" r:id="rId24"/>
    <p:sldId id="1820" r:id="rId25"/>
    <p:sldId id="1824" r:id="rId26"/>
    <p:sldId id="1530" r:id="rId27"/>
    <p:sldId id="1533" r:id="rId28"/>
    <p:sldId id="1831" r:id="rId29"/>
    <p:sldId id="1600" r:id="rId30"/>
    <p:sldId id="1832" r:id="rId31"/>
    <p:sldId id="1828" r:id="rId32"/>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4E1D09-2E68-2C08-048F-FA63F594B435}" name="Bart van de Haterd" initials="BvdH" userId="S::bart@mrprezident.com::2932bed3-ff74-4f80-ae26-2eeca4d3f57f" providerId="AD"/>
  <p188:author id="{0E98A525-70FF-77AD-6F73-14E024942B33}" name="Dolf Reitsma" initials="DR" userId="Dolf Reitsma" providerId="None"/>
  <p188:author id="{6DCB7F70-4F59-3444-5A1F-5FC7A1B19761}" name="Paul van Hattem" initials="PvH" userId="S::paul@mrprezident.com::edbde333-a266-424c-a48e-b48698057a16" providerId="AD"/>
  <p188:author id="{BD34F6C1-AF11-FA52-23E4-D290D2C27067}" name="Maria Biryukova" initials="MB" userId="S::maria@mrprezident.com::16cc1378-fb6c-46a6-94cc-c068d766f04b" providerId="AD"/>
  <p188:author id="{51CF87C9-6A92-7113-8079-C37BD2F8FFEF}" name="Hud Duque" initials="HD" userId="S::admin@mrprezident.com::1c30a2df-fb92-44e0-befa-90c18edf98ff" providerId="AD"/>
  <p188:author id="{FEBBFCFE-C74F-6895-77B8-445C7D039706}" name="Maria Biryukova" initials="MB" userId="Maria Biryukov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B9D3"/>
    <a:srgbClr val="154053"/>
    <a:srgbClr val="16465A"/>
    <a:srgbClr val="112838"/>
    <a:srgbClr val="7F7F7F"/>
    <a:srgbClr val="15485B"/>
    <a:srgbClr val="000000"/>
    <a:srgbClr val="0A0A0A"/>
    <a:srgbClr val="3D94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93" autoAdjust="0"/>
  </p:normalViewPr>
  <p:slideViewPr>
    <p:cSldViewPr snapToGrid="0">
      <p:cViewPr varScale="1">
        <p:scale>
          <a:sx n="85" d="100"/>
          <a:sy n="85" d="100"/>
        </p:scale>
        <p:origin x="1554"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image" Target="../media/image57.jpeg"/><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0.jpeg"/><Relationship Id="rId7" Type="http://schemas.openxmlformats.org/officeDocument/2006/relationships/image" Target="../media/image59.jpeg"/><Relationship Id="rId2" Type="http://schemas.openxmlformats.org/officeDocument/2006/relationships/image" Target="../media/image63.jpeg"/><Relationship Id="rId1" Type="http://schemas.openxmlformats.org/officeDocument/2006/relationships/image" Target="../media/image61.jpeg"/><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62.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44BC99-72D3-4464-9432-450E0946E74A}" type="doc">
      <dgm:prSet loTypeId="urn:microsoft.com/office/officeart/2005/8/layout/cycle6" loCatId="relationship" qsTypeId="urn:microsoft.com/office/officeart/2005/8/quickstyle/simple1" qsCatId="simple" csTypeId="urn:microsoft.com/office/officeart/2005/8/colors/accent2_2" csCatId="accent2" phldr="1"/>
      <dgm:spPr/>
      <dgm:t>
        <a:bodyPr/>
        <a:lstStyle/>
        <a:p>
          <a:endParaRPr lang="nl-NL"/>
        </a:p>
      </dgm:t>
    </dgm:pt>
    <dgm:pt modelId="{9F76D5B2-0017-4C89-B7F0-6419C92D34A3}">
      <dgm:prSet phldrT="[Tekst]"/>
      <dgm:spPr/>
      <dgm:t>
        <a:bodyPr/>
        <a:lstStyle/>
        <a:p>
          <a:r>
            <a:rPr lang="nl-NL"/>
            <a:t>New, </a:t>
          </a:r>
          <a:r>
            <a:rPr lang="nl-NL" err="1"/>
            <a:t>unlabelled</a:t>
          </a:r>
          <a:r>
            <a:rPr lang="nl-NL"/>
            <a:t> adverse event</a:t>
          </a:r>
        </a:p>
      </dgm:t>
    </dgm:pt>
    <dgm:pt modelId="{D8C1FE9F-C446-4733-B851-085B0D7465BA}" type="parTrans" cxnId="{BD2F4509-F76F-450D-B822-66E83B78F5B7}">
      <dgm:prSet/>
      <dgm:spPr/>
      <dgm:t>
        <a:bodyPr/>
        <a:lstStyle/>
        <a:p>
          <a:endParaRPr lang="nl-NL"/>
        </a:p>
      </dgm:t>
    </dgm:pt>
    <dgm:pt modelId="{721F37B3-E1B0-463C-B5B7-798D0BB559C3}" type="sibTrans" cxnId="{BD2F4509-F76F-450D-B822-66E83B78F5B7}">
      <dgm:prSet/>
      <dgm:spPr/>
      <dgm:t>
        <a:bodyPr/>
        <a:lstStyle/>
        <a:p>
          <a:endParaRPr lang="nl-NL"/>
        </a:p>
      </dgm:t>
    </dgm:pt>
    <dgm:pt modelId="{7BAA034D-6B37-4FFD-84EC-B67CBDC74148}">
      <dgm:prSet phldrT="[Tekst]"/>
      <dgm:spPr/>
      <dgm:t>
        <a:bodyPr/>
        <a:lstStyle/>
        <a:p>
          <a:r>
            <a:rPr lang="nl-NL" dirty="0" err="1"/>
            <a:t>Labelled</a:t>
          </a:r>
          <a:r>
            <a:rPr lang="nl-NL" dirty="0"/>
            <a:t> events with </a:t>
          </a:r>
          <a:r>
            <a:rPr lang="nl-NL" dirty="0" err="1"/>
            <a:t>increased</a:t>
          </a:r>
          <a:r>
            <a:rPr lang="nl-NL" dirty="0"/>
            <a:t> </a:t>
          </a:r>
          <a:r>
            <a:rPr lang="nl-NL" dirty="0" err="1"/>
            <a:t>frequency,severity</a:t>
          </a:r>
          <a:r>
            <a:rPr lang="nl-NL" dirty="0"/>
            <a:t> </a:t>
          </a:r>
          <a:r>
            <a:rPr lang="nl-NL" dirty="0" err="1"/>
            <a:t>specificity</a:t>
          </a:r>
          <a:endParaRPr lang="nl-NL" dirty="0"/>
        </a:p>
      </dgm:t>
    </dgm:pt>
    <dgm:pt modelId="{788C6FC8-B2E8-490C-9572-1A8E2AEBA357}" type="parTrans" cxnId="{C927C32C-6F29-4300-8B4A-FEE5BF8EDCEB}">
      <dgm:prSet/>
      <dgm:spPr/>
      <dgm:t>
        <a:bodyPr/>
        <a:lstStyle/>
        <a:p>
          <a:endParaRPr lang="nl-NL"/>
        </a:p>
      </dgm:t>
    </dgm:pt>
    <dgm:pt modelId="{908F6D82-A4E2-4935-9E05-4F56A7A2ED5D}" type="sibTrans" cxnId="{C927C32C-6F29-4300-8B4A-FEE5BF8EDCEB}">
      <dgm:prSet/>
      <dgm:spPr/>
      <dgm:t>
        <a:bodyPr/>
        <a:lstStyle/>
        <a:p>
          <a:endParaRPr lang="nl-NL"/>
        </a:p>
      </dgm:t>
    </dgm:pt>
    <dgm:pt modelId="{43D5C41F-40C5-4796-850E-85304CD68E3A}">
      <dgm:prSet phldrT="[Tekst]"/>
      <dgm:spPr/>
      <dgm:t>
        <a:bodyPr/>
        <a:lstStyle/>
        <a:p>
          <a:r>
            <a:rPr lang="nl-NL"/>
            <a:t>Interactions (Drugs, Food, Alcohol, </a:t>
          </a:r>
          <a:r>
            <a:rPr lang="nl-NL" err="1"/>
            <a:t>Herbals</a:t>
          </a:r>
          <a:r>
            <a:rPr lang="nl-NL"/>
            <a:t>)</a:t>
          </a:r>
        </a:p>
      </dgm:t>
    </dgm:pt>
    <dgm:pt modelId="{EBA7427D-8A3A-4D69-ADB5-FE3BE286CA87}" type="parTrans" cxnId="{0A99C3E9-B4FA-4DB2-933D-8DAA186C9783}">
      <dgm:prSet/>
      <dgm:spPr/>
      <dgm:t>
        <a:bodyPr/>
        <a:lstStyle/>
        <a:p>
          <a:endParaRPr lang="nl-NL"/>
        </a:p>
      </dgm:t>
    </dgm:pt>
    <dgm:pt modelId="{7D2BA2CB-2D91-45C5-8B53-44110AC95CFB}" type="sibTrans" cxnId="{0A99C3E9-B4FA-4DB2-933D-8DAA186C9783}">
      <dgm:prSet/>
      <dgm:spPr/>
      <dgm:t>
        <a:bodyPr/>
        <a:lstStyle/>
        <a:p>
          <a:endParaRPr lang="nl-NL"/>
        </a:p>
      </dgm:t>
    </dgm:pt>
    <dgm:pt modelId="{C3B1F0BD-EB67-4118-A784-E9B436D7477E}">
      <dgm:prSet phldrT="[Tekst]"/>
      <dgm:spPr/>
      <dgm:t>
        <a:bodyPr/>
        <a:lstStyle/>
        <a:p>
          <a:r>
            <a:rPr lang="nl-NL"/>
            <a:t>Product issue or </a:t>
          </a:r>
          <a:r>
            <a:rPr lang="nl-NL" err="1"/>
            <a:t>Medication</a:t>
          </a:r>
          <a:r>
            <a:rPr lang="nl-NL"/>
            <a:t> issue</a:t>
          </a:r>
        </a:p>
      </dgm:t>
    </dgm:pt>
    <dgm:pt modelId="{00A3BF1B-E6B1-45E5-86E0-DB799CB0E852}" type="parTrans" cxnId="{EF13C42B-467C-434A-BF29-9BF1B09FD453}">
      <dgm:prSet/>
      <dgm:spPr/>
      <dgm:t>
        <a:bodyPr/>
        <a:lstStyle/>
        <a:p>
          <a:endParaRPr lang="nl-NL"/>
        </a:p>
      </dgm:t>
    </dgm:pt>
    <dgm:pt modelId="{8BFF498B-46C8-4055-A864-B2C83EE1B233}" type="sibTrans" cxnId="{EF13C42B-467C-434A-BF29-9BF1B09FD453}">
      <dgm:prSet/>
      <dgm:spPr/>
      <dgm:t>
        <a:bodyPr/>
        <a:lstStyle/>
        <a:p>
          <a:endParaRPr lang="nl-NL"/>
        </a:p>
      </dgm:t>
    </dgm:pt>
    <dgm:pt modelId="{091F473A-7D7A-4915-B044-8CBC37C803F1}">
      <dgm:prSet phldrT="[Tekst]"/>
      <dgm:spPr/>
      <dgm:t>
        <a:bodyPr/>
        <a:lstStyle/>
        <a:p>
          <a:r>
            <a:rPr lang="nl-NL" err="1"/>
            <a:t>Identification</a:t>
          </a:r>
          <a:r>
            <a:rPr lang="nl-NL"/>
            <a:t> of new </a:t>
          </a:r>
          <a:r>
            <a:rPr lang="nl-NL" err="1"/>
            <a:t>population</a:t>
          </a:r>
          <a:r>
            <a:rPr lang="nl-NL"/>
            <a:t> at risk</a:t>
          </a:r>
        </a:p>
      </dgm:t>
    </dgm:pt>
    <dgm:pt modelId="{53FF8B39-B714-49D9-9CBE-4FAFFA6665F6}" type="parTrans" cxnId="{E5B7333A-FA49-4D2B-BC83-14156D684B5D}">
      <dgm:prSet/>
      <dgm:spPr/>
      <dgm:t>
        <a:bodyPr/>
        <a:lstStyle/>
        <a:p>
          <a:endParaRPr lang="nl-NL"/>
        </a:p>
      </dgm:t>
    </dgm:pt>
    <dgm:pt modelId="{7196AD13-BE90-43B6-A849-961D3D930F78}" type="sibTrans" cxnId="{E5B7333A-FA49-4D2B-BC83-14156D684B5D}">
      <dgm:prSet/>
      <dgm:spPr/>
      <dgm:t>
        <a:bodyPr/>
        <a:lstStyle/>
        <a:p>
          <a:endParaRPr lang="nl-NL"/>
        </a:p>
      </dgm:t>
    </dgm:pt>
    <dgm:pt modelId="{A5042BC0-BCF9-4D41-848E-F67450E2FCF0}">
      <dgm:prSet/>
      <dgm:spPr/>
      <dgm:t>
        <a:bodyPr/>
        <a:lstStyle/>
        <a:p>
          <a:r>
            <a:rPr lang="nl-NL"/>
            <a:t>New </a:t>
          </a:r>
          <a:r>
            <a:rPr lang="nl-NL" err="1"/>
            <a:t>beneficial</a:t>
          </a:r>
          <a:r>
            <a:rPr lang="nl-NL"/>
            <a:t> effect</a:t>
          </a:r>
        </a:p>
      </dgm:t>
    </dgm:pt>
    <dgm:pt modelId="{4F4B6A9F-A36F-4294-8388-AFB78DC0B0DA}" type="parTrans" cxnId="{3D60FCA3-7695-44CF-9792-5729DDB28954}">
      <dgm:prSet/>
      <dgm:spPr/>
      <dgm:t>
        <a:bodyPr/>
        <a:lstStyle/>
        <a:p>
          <a:endParaRPr lang="nl-NL"/>
        </a:p>
      </dgm:t>
    </dgm:pt>
    <dgm:pt modelId="{F15EAB2A-BEC1-42F1-8A6B-A7A421781FC3}" type="sibTrans" cxnId="{3D60FCA3-7695-44CF-9792-5729DDB28954}">
      <dgm:prSet/>
      <dgm:spPr/>
      <dgm:t>
        <a:bodyPr/>
        <a:lstStyle/>
        <a:p>
          <a:endParaRPr lang="nl-NL"/>
        </a:p>
      </dgm:t>
    </dgm:pt>
    <dgm:pt modelId="{C4DCED4E-06B6-4ECC-8374-0755AEFC0BCA}" type="pres">
      <dgm:prSet presAssocID="{1C44BC99-72D3-4464-9432-450E0946E74A}" presName="cycle" presStyleCnt="0">
        <dgm:presLayoutVars>
          <dgm:dir/>
          <dgm:resizeHandles val="exact"/>
        </dgm:presLayoutVars>
      </dgm:prSet>
      <dgm:spPr/>
    </dgm:pt>
    <dgm:pt modelId="{9AD5D3A7-2AF1-4A32-824D-DA182CC33D68}" type="pres">
      <dgm:prSet presAssocID="{9F76D5B2-0017-4C89-B7F0-6419C92D34A3}" presName="node" presStyleLbl="node1" presStyleIdx="0" presStyleCnt="6">
        <dgm:presLayoutVars>
          <dgm:bulletEnabled val="1"/>
        </dgm:presLayoutVars>
      </dgm:prSet>
      <dgm:spPr/>
    </dgm:pt>
    <dgm:pt modelId="{07195868-9B97-4DEC-AE62-0286065CEF5A}" type="pres">
      <dgm:prSet presAssocID="{9F76D5B2-0017-4C89-B7F0-6419C92D34A3}" presName="spNode" presStyleCnt="0"/>
      <dgm:spPr/>
    </dgm:pt>
    <dgm:pt modelId="{C6A1B95E-F44D-4E7E-9F87-75152BFF8EBD}" type="pres">
      <dgm:prSet presAssocID="{721F37B3-E1B0-463C-B5B7-798D0BB559C3}" presName="sibTrans" presStyleLbl="sibTrans1D1" presStyleIdx="0" presStyleCnt="6"/>
      <dgm:spPr/>
    </dgm:pt>
    <dgm:pt modelId="{13E0D477-B928-4375-B2BD-A9C2CD775629}" type="pres">
      <dgm:prSet presAssocID="{7BAA034D-6B37-4FFD-84EC-B67CBDC74148}" presName="node" presStyleLbl="node1" presStyleIdx="1" presStyleCnt="6">
        <dgm:presLayoutVars>
          <dgm:bulletEnabled val="1"/>
        </dgm:presLayoutVars>
      </dgm:prSet>
      <dgm:spPr/>
    </dgm:pt>
    <dgm:pt modelId="{9F705FC1-8F36-4516-9997-176BFB7905FE}" type="pres">
      <dgm:prSet presAssocID="{7BAA034D-6B37-4FFD-84EC-B67CBDC74148}" presName="spNode" presStyleCnt="0"/>
      <dgm:spPr/>
    </dgm:pt>
    <dgm:pt modelId="{02D8D714-F2BF-47CB-B886-D75C11E52105}" type="pres">
      <dgm:prSet presAssocID="{908F6D82-A4E2-4935-9E05-4F56A7A2ED5D}" presName="sibTrans" presStyleLbl="sibTrans1D1" presStyleIdx="1" presStyleCnt="6"/>
      <dgm:spPr/>
    </dgm:pt>
    <dgm:pt modelId="{5A57BC5A-BC1B-424A-82CD-F15AA1C94886}" type="pres">
      <dgm:prSet presAssocID="{43D5C41F-40C5-4796-850E-85304CD68E3A}" presName="node" presStyleLbl="node1" presStyleIdx="2" presStyleCnt="6">
        <dgm:presLayoutVars>
          <dgm:bulletEnabled val="1"/>
        </dgm:presLayoutVars>
      </dgm:prSet>
      <dgm:spPr/>
    </dgm:pt>
    <dgm:pt modelId="{28634CF5-4652-4226-8131-28FDAACD80D7}" type="pres">
      <dgm:prSet presAssocID="{43D5C41F-40C5-4796-850E-85304CD68E3A}" presName="spNode" presStyleCnt="0"/>
      <dgm:spPr/>
    </dgm:pt>
    <dgm:pt modelId="{5001FAB2-F2B6-4B33-97CE-9B305BDE86F4}" type="pres">
      <dgm:prSet presAssocID="{7D2BA2CB-2D91-45C5-8B53-44110AC95CFB}" presName="sibTrans" presStyleLbl="sibTrans1D1" presStyleIdx="2" presStyleCnt="6"/>
      <dgm:spPr/>
    </dgm:pt>
    <dgm:pt modelId="{D57F0621-1A0A-4EBB-BBB3-27AB090D39C2}" type="pres">
      <dgm:prSet presAssocID="{C3B1F0BD-EB67-4118-A784-E9B436D7477E}" presName="node" presStyleLbl="node1" presStyleIdx="3" presStyleCnt="6">
        <dgm:presLayoutVars>
          <dgm:bulletEnabled val="1"/>
        </dgm:presLayoutVars>
      </dgm:prSet>
      <dgm:spPr/>
    </dgm:pt>
    <dgm:pt modelId="{9829E7E0-8690-4651-85C9-8CBCF65CFD19}" type="pres">
      <dgm:prSet presAssocID="{C3B1F0BD-EB67-4118-A784-E9B436D7477E}" presName="spNode" presStyleCnt="0"/>
      <dgm:spPr/>
    </dgm:pt>
    <dgm:pt modelId="{7172177A-4E4B-4FFB-BB28-8ED37EBDEB1F}" type="pres">
      <dgm:prSet presAssocID="{8BFF498B-46C8-4055-A864-B2C83EE1B233}" presName="sibTrans" presStyleLbl="sibTrans1D1" presStyleIdx="3" presStyleCnt="6"/>
      <dgm:spPr/>
    </dgm:pt>
    <dgm:pt modelId="{0B152B8F-1F76-41A3-94C5-C2ED99DD10AD}" type="pres">
      <dgm:prSet presAssocID="{091F473A-7D7A-4915-B044-8CBC37C803F1}" presName="node" presStyleLbl="node1" presStyleIdx="4" presStyleCnt="6">
        <dgm:presLayoutVars>
          <dgm:bulletEnabled val="1"/>
        </dgm:presLayoutVars>
      </dgm:prSet>
      <dgm:spPr/>
    </dgm:pt>
    <dgm:pt modelId="{453D17E7-C204-49BD-8253-5D5084B8BDBD}" type="pres">
      <dgm:prSet presAssocID="{091F473A-7D7A-4915-B044-8CBC37C803F1}" presName="spNode" presStyleCnt="0"/>
      <dgm:spPr/>
    </dgm:pt>
    <dgm:pt modelId="{2430CDB7-1F6C-4DA6-B762-3C76A20C9514}" type="pres">
      <dgm:prSet presAssocID="{7196AD13-BE90-43B6-A849-961D3D930F78}" presName="sibTrans" presStyleLbl="sibTrans1D1" presStyleIdx="4" presStyleCnt="6"/>
      <dgm:spPr/>
    </dgm:pt>
    <dgm:pt modelId="{70BA9910-5A47-483F-B3A3-5E82F830C872}" type="pres">
      <dgm:prSet presAssocID="{A5042BC0-BCF9-4D41-848E-F67450E2FCF0}" presName="node" presStyleLbl="node1" presStyleIdx="5" presStyleCnt="6">
        <dgm:presLayoutVars>
          <dgm:bulletEnabled val="1"/>
        </dgm:presLayoutVars>
      </dgm:prSet>
      <dgm:spPr/>
    </dgm:pt>
    <dgm:pt modelId="{CDBDB93E-A0AD-4FEF-85E9-BD7E6EE80E57}" type="pres">
      <dgm:prSet presAssocID="{A5042BC0-BCF9-4D41-848E-F67450E2FCF0}" presName="spNode" presStyleCnt="0"/>
      <dgm:spPr/>
    </dgm:pt>
    <dgm:pt modelId="{BF39ABDF-B6EC-4050-9120-9543CF7991B7}" type="pres">
      <dgm:prSet presAssocID="{F15EAB2A-BEC1-42F1-8A6B-A7A421781FC3}" presName="sibTrans" presStyleLbl="sibTrans1D1" presStyleIdx="5" presStyleCnt="6"/>
      <dgm:spPr/>
    </dgm:pt>
  </dgm:ptLst>
  <dgm:cxnLst>
    <dgm:cxn modelId="{BD2F4509-F76F-450D-B822-66E83B78F5B7}" srcId="{1C44BC99-72D3-4464-9432-450E0946E74A}" destId="{9F76D5B2-0017-4C89-B7F0-6419C92D34A3}" srcOrd="0" destOrd="0" parTransId="{D8C1FE9F-C446-4733-B851-085B0D7465BA}" sibTransId="{721F37B3-E1B0-463C-B5B7-798D0BB559C3}"/>
    <dgm:cxn modelId="{DE53030A-43DF-4563-A41F-72B7A2115338}" type="presOf" srcId="{7196AD13-BE90-43B6-A849-961D3D930F78}" destId="{2430CDB7-1F6C-4DA6-B762-3C76A20C9514}" srcOrd="0" destOrd="0" presId="urn:microsoft.com/office/officeart/2005/8/layout/cycle6"/>
    <dgm:cxn modelId="{B6659B19-422C-481C-A5E0-1DA7314FFCD6}" type="presOf" srcId="{8BFF498B-46C8-4055-A864-B2C83EE1B233}" destId="{7172177A-4E4B-4FFB-BB28-8ED37EBDEB1F}" srcOrd="0" destOrd="0" presId="urn:microsoft.com/office/officeart/2005/8/layout/cycle6"/>
    <dgm:cxn modelId="{EF13C42B-467C-434A-BF29-9BF1B09FD453}" srcId="{1C44BC99-72D3-4464-9432-450E0946E74A}" destId="{C3B1F0BD-EB67-4118-A784-E9B436D7477E}" srcOrd="3" destOrd="0" parTransId="{00A3BF1B-E6B1-45E5-86E0-DB799CB0E852}" sibTransId="{8BFF498B-46C8-4055-A864-B2C83EE1B233}"/>
    <dgm:cxn modelId="{C927C32C-6F29-4300-8B4A-FEE5BF8EDCEB}" srcId="{1C44BC99-72D3-4464-9432-450E0946E74A}" destId="{7BAA034D-6B37-4FFD-84EC-B67CBDC74148}" srcOrd="1" destOrd="0" parTransId="{788C6FC8-B2E8-490C-9572-1A8E2AEBA357}" sibTransId="{908F6D82-A4E2-4935-9E05-4F56A7A2ED5D}"/>
    <dgm:cxn modelId="{E5B7333A-FA49-4D2B-BC83-14156D684B5D}" srcId="{1C44BC99-72D3-4464-9432-450E0946E74A}" destId="{091F473A-7D7A-4915-B044-8CBC37C803F1}" srcOrd="4" destOrd="0" parTransId="{53FF8B39-B714-49D9-9CBE-4FAFFA6665F6}" sibTransId="{7196AD13-BE90-43B6-A849-961D3D930F78}"/>
    <dgm:cxn modelId="{94506D45-1066-420A-BB27-47AF138BB7B6}" type="presOf" srcId="{9F76D5B2-0017-4C89-B7F0-6419C92D34A3}" destId="{9AD5D3A7-2AF1-4A32-824D-DA182CC33D68}" srcOrd="0" destOrd="0" presId="urn:microsoft.com/office/officeart/2005/8/layout/cycle6"/>
    <dgm:cxn modelId="{A06D977D-BD38-4E56-B3D8-480D709FA6BE}" type="presOf" srcId="{1C44BC99-72D3-4464-9432-450E0946E74A}" destId="{C4DCED4E-06B6-4ECC-8374-0755AEFC0BCA}" srcOrd="0" destOrd="0" presId="urn:microsoft.com/office/officeart/2005/8/layout/cycle6"/>
    <dgm:cxn modelId="{55A57A9A-9736-4068-A724-F6BCBDDEB0BB}" type="presOf" srcId="{C3B1F0BD-EB67-4118-A784-E9B436D7477E}" destId="{D57F0621-1A0A-4EBB-BBB3-27AB090D39C2}" srcOrd="0" destOrd="0" presId="urn:microsoft.com/office/officeart/2005/8/layout/cycle6"/>
    <dgm:cxn modelId="{3D60FCA3-7695-44CF-9792-5729DDB28954}" srcId="{1C44BC99-72D3-4464-9432-450E0946E74A}" destId="{A5042BC0-BCF9-4D41-848E-F67450E2FCF0}" srcOrd="5" destOrd="0" parTransId="{4F4B6A9F-A36F-4294-8388-AFB78DC0B0DA}" sibTransId="{F15EAB2A-BEC1-42F1-8A6B-A7A421781FC3}"/>
    <dgm:cxn modelId="{7049EDA6-0865-48E2-9A68-B47C9750B546}" type="presOf" srcId="{F15EAB2A-BEC1-42F1-8A6B-A7A421781FC3}" destId="{BF39ABDF-B6EC-4050-9120-9543CF7991B7}" srcOrd="0" destOrd="0" presId="urn:microsoft.com/office/officeart/2005/8/layout/cycle6"/>
    <dgm:cxn modelId="{70E621B5-180E-45B1-B3E7-4A7D56B683F3}" type="presOf" srcId="{7D2BA2CB-2D91-45C5-8B53-44110AC95CFB}" destId="{5001FAB2-F2B6-4B33-97CE-9B305BDE86F4}" srcOrd="0" destOrd="0" presId="urn:microsoft.com/office/officeart/2005/8/layout/cycle6"/>
    <dgm:cxn modelId="{50282EC5-9953-4560-90A2-113292556EAA}" type="presOf" srcId="{721F37B3-E1B0-463C-B5B7-798D0BB559C3}" destId="{C6A1B95E-F44D-4E7E-9F87-75152BFF8EBD}" srcOrd="0" destOrd="0" presId="urn:microsoft.com/office/officeart/2005/8/layout/cycle6"/>
    <dgm:cxn modelId="{0F79DCCB-2E10-4C00-B3AB-E2393EF9211A}" type="presOf" srcId="{A5042BC0-BCF9-4D41-848E-F67450E2FCF0}" destId="{70BA9910-5A47-483F-B3A3-5E82F830C872}" srcOrd="0" destOrd="0" presId="urn:microsoft.com/office/officeart/2005/8/layout/cycle6"/>
    <dgm:cxn modelId="{8FD94FD9-83DF-4D40-8907-B49C8B32B109}" type="presOf" srcId="{7BAA034D-6B37-4FFD-84EC-B67CBDC74148}" destId="{13E0D477-B928-4375-B2BD-A9C2CD775629}" srcOrd="0" destOrd="0" presId="urn:microsoft.com/office/officeart/2005/8/layout/cycle6"/>
    <dgm:cxn modelId="{F1D261E4-59A4-43F6-85AC-5A2409E9C830}" type="presOf" srcId="{43D5C41F-40C5-4796-850E-85304CD68E3A}" destId="{5A57BC5A-BC1B-424A-82CD-F15AA1C94886}" srcOrd="0" destOrd="0" presId="urn:microsoft.com/office/officeart/2005/8/layout/cycle6"/>
    <dgm:cxn modelId="{0A99C3E9-B4FA-4DB2-933D-8DAA186C9783}" srcId="{1C44BC99-72D3-4464-9432-450E0946E74A}" destId="{43D5C41F-40C5-4796-850E-85304CD68E3A}" srcOrd="2" destOrd="0" parTransId="{EBA7427D-8A3A-4D69-ADB5-FE3BE286CA87}" sibTransId="{7D2BA2CB-2D91-45C5-8B53-44110AC95CFB}"/>
    <dgm:cxn modelId="{6421B2ED-B448-4BAF-81B8-91FE07A7FFBD}" type="presOf" srcId="{091F473A-7D7A-4915-B044-8CBC37C803F1}" destId="{0B152B8F-1F76-41A3-94C5-C2ED99DD10AD}" srcOrd="0" destOrd="0" presId="urn:microsoft.com/office/officeart/2005/8/layout/cycle6"/>
    <dgm:cxn modelId="{4A1883F3-7B00-46F3-95FA-EC441D77F39F}" type="presOf" srcId="{908F6D82-A4E2-4935-9E05-4F56A7A2ED5D}" destId="{02D8D714-F2BF-47CB-B886-D75C11E52105}" srcOrd="0" destOrd="0" presId="urn:microsoft.com/office/officeart/2005/8/layout/cycle6"/>
    <dgm:cxn modelId="{13B64479-9680-4667-8037-66BE42435269}" type="presParOf" srcId="{C4DCED4E-06B6-4ECC-8374-0755AEFC0BCA}" destId="{9AD5D3A7-2AF1-4A32-824D-DA182CC33D68}" srcOrd="0" destOrd="0" presId="urn:microsoft.com/office/officeart/2005/8/layout/cycle6"/>
    <dgm:cxn modelId="{2C869023-D1F6-4A1A-B8B5-41D7D08053AD}" type="presParOf" srcId="{C4DCED4E-06B6-4ECC-8374-0755AEFC0BCA}" destId="{07195868-9B97-4DEC-AE62-0286065CEF5A}" srcOrd="1" destOrd="0" presId="urn:microsoft.com/office/officeart/2005/8/layout/cycle6"/>
    <dgm:cxn modelId="{30BECFBC-F7A6-46F0-B877-DD8ACB848889}" type="presParOf" srcId="{C4DCED4E-06B6-4ECC-8374-0755AEFC0BCA}" destId="{C6A1B95E-F44D-4E7E-9F87-75152BFF8EBD}" srcOrd="2" destOrd="0" presId="urn:microsoft.com/office/officeart/2005/8/layout/cycle6"/>
    <dgm:cxn modelId="{EBD16588-6070-4F29-8172-6029B2D4C983}" type="presParOf" srcId="{C4DCED4E-06B6-4ECC-8374-0755AEFC0BCA}" destId="{13E0D477-B928-4375-B2BD-A9C2CD775629}" srcOrd="3" destOrd="0" presId="urn:microsoft.com/office/officeart/2005/8/layout/cycle6"/>
    <dgm:cxn modelId="{99258334-BC8C-419B-9F99-38FB001A4598}" type="presParOf" srcId="{C4DCED4E-06B6-4ECC-8374-0755AEFC0BCA}" destId="{9F705FC1-8F36-4516-9997-176BFB7905FE}" srcOrd="4" destOrd="0" presId="urn:microsoft.com/office/officeart/2005/8/layout/cycle6"/>
    <dgm:cxn modelId="{FE93FC5D-11C7-4F4E-BD38-393A709EC665}" type="presParOf" srcId="{C4DCED4E-06B6-4ECC-8374-0755AEFC0BCA}" destId="{02D8D714-F2BF-47CB-B886-D75C11E52105}" srcOrd="5" destOrd="0" presId="urn:microsoft.com/office/officeart/2005/8/layout/cycle6"/>
    <dgm:cxn modelId="{DAFC55DA-D3D9-4F0D-8CD4-05D08FCDC8F3}" type="presParOf" srcId="{C4DCED4E-06B6-4ECC-8374-0755AEFC0BCA}" destId="{5A57BC5A-BC1B-424A-82CD-F15AA1C94886}" srcOrd="6" destOrd="0" presId="urn:microsoft.com/office/officeart/2005/8/layout/cycle6"/>
    <dgm:cxn modelId="{238A96EE-FD55-4546-9BD4-16CC59081E24}" type="presParOf" srcId="{C4DCED4E-06B6-4ECC-8374-0755AEFC0BCA}" destId="{28634CF5-4652-4226-8131-28FDAACD80D7}" srcOrd="7" destOrd="0" presId="urn:microsoft.com/office/officeart/2005/8/layout/cycle6"/>
    <dgm:cxn modelId="{F9D60A0E-AE37-4F8D-9F9E-35AA05BF55DB}" type="presParOf" srcId="{C4DCED4E-06B6-4ECC-8374-0755AEFC0BCA}" destId="{5001FAB2-F2B6-4B33-97CE-9B305BDE86F4}" srcOrd="8" destOrd="0" presId="urn:microsoft.com/office/officeart/2005/8/layout/cycle6"/>
    <dgm:cxn modelId="{20DC1BBB-577B-4A43-9C1B-494C75F5CC34}" type="presParOf" srcId="{C4DCED4E-06B6-4ECC-8374-0755AEFC0BCA}" destId="{D57F0621-1A0A-4EBB-BBB3-27AB090D39C2}" srcOrd="9" destOrd="0" presId="urn:microsoft.com/office/officeart/2005/8/layout/cycle6"/>
    <dgm:cxn modelId="{DDBF7EB7-44A1-4D58-B6FA-AB7A662A76EC}" type="presParOf" srcId="{C4DCED4E-06B6-4ECC-8374-0755AEFC0BCA}" destId="{9829E7E0-8690-4651-85C9-8CBCF65CFD19}" srcOrd="10" destOrd="0" presId="urn:microsoft.com/office/officeart/2005/8/layout/cycle6"/>
    <dgm:cxn modelId="{16768530-FB01-4D9E-B123-88210D574B3E}" type="presParOf" srcId="{C4DCED4E-06B6-4ECC-8374-0755AEFC0BCA}" destId="{7172177A-4E4B-4FFB-BB28-8ED37EBDEB1F}" srcOrd="11" destOrd="0" presId="urn:microsoft.com/office/officeart/2005/8/layout/cycle6"/>
    <dgm:cxn modelId="{9D1E1D69-08FD-4914-A299-B61D6930F076}" type="presParOf" srcId="{C4DCED4E-06B6-4ECC-8374-0755AEFC0BCA}" destId="{0B152B8F-1F76-41A3-94C5-C2ED99DD10AD}" srcOrd="12" destOrd="0" presId="urn:microsoft.com/office/officeart/2005/8/layout/cycle6"/>
    <dgm:cxn modelId="{463EBAAD-0A6A-4F8F-A347-F0608B4031BA}" type="presParOf" srcId="{C4DCED4E-06B6-4ECC-8374-0755AEFC0BCA}" destId="{453D17E7-C204-49BD-8253-5D5084B8BDBD}" srcOrd="13" destOrd="0" presId="urn:microsoft.com/office/officeart/2005/8/layout/cycle6"/>
    <dgm:cxn modelId="{203B1C28-F46F-48F9-8DAC-E4F48DAFC494}" type="presParOf" srcId="{C4DCED4E-06B6-4ECC-8374-0755AEFC0BCA}" destId="{2430CDB7-1F6C-4DA6-B762-3C76A20C9514}" srcOrd="14" destOrd="0" presId="urn:microsoft.com/office/officeart/2005/8/layout/cycle6"/>
    <dgm:cxn modelId="{74CFB235-426E-49D7-BD2A-7BBCDA1D28AA}" type="presParOf" srcId="{C4DCED4E-06B6-4ECC-8374-0755AEFC0BCA}" destId="{70BA9910-5A47-483F-B3A3-5E82F830C872}" srcOrd="15" destOrd="0" presId="urn:microsoft.com/office/officeart/2005/8/layout/cycle6"/>
    <dgm:cxn modelId="{6A278F40-ED8E-43D8-98A0-EF2513FD4277}" type="presParOf" srcId="{C4DCED4E-06B6-4ECC-8374-0755AEFC0BCA}" destId="{CDBDB93E-A0AD-4FEF-85E9-BD7E6EE80E57}" srcOrd="16" destOrd="0" presId="urn:microsoft.com/office/officeart/2005/8/layout/cycle6"/>
    <dgm:cxn modelId="{0BAE901F-4918-4F09-AD33-5BD2A19E04D9}" type="presParOf" srcId="{C4DCED4E-06B6-4ECC-8374-0755AEFC0BCA}" destId="{BF39ABDF-B6EC-4050-9120-9543CF7991B7}"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1724AA-688D-4C87-9371-AEE85C348FFC}"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lang="en-US"/>
        </a:p>
      </dgm:t>
    </dgm:pt>
    <dgm:pt modelId="{F65F260B-6D47-4C0F-AD18-7F1BEE82AADE}">
      <dgm:prSet/>
      <dgm:spPr>
        <a:solidFill>
          <a:schemeClr val="accent2">
            <a:lumMod val="75000"/>
          </a:schemeClr>
        </a:solidFill>
      </dgm:spPr>
      <dgm:t>
        <a:bodyPr/>
        <a:lstStyle/>
        <a:p>
          <a:r>
            <a:rPr lang="en-GB" dirty="0"/>
            <a:t>Nine international PV experts</a:t>
          </a:r>
          <a:endParaRPr lang="en-US" dirty="0"/>
        </a:p>
      </dgm:t>
    </dgm:pt>
    <dgm:pt modelId="{F98E9A60-AEDA-4C8E-A26B-9AC5878B4D30}" type="parTrans" cxnId="{BEA309FD-C15C-4B90-A97A-8415AA8C8FC0}">
      <dgm:prSet/>
      <dgm:spPr/>
      <dgm:t>
        <a:bodyPr/>
        <a:lstStyle/>
        <a:p>
          <a:endParaRPr lang="en-US"/>
        </a:p>
      </dgm:t>
    </dgm:pt>
    <dgm:pt modelId="{85066F28-8EFD-42ED-A067-DE1DBF38B1D6}" type="sibTrans" cxnId="{BEA309FD-C15C-4B90-A97A-8415AA8C8FC0}">
      <dgm:prSet/>
      <dgm:spPr/>
      <dgm:t>
        <a:bodyPr/>
        <a:lstStyle/>
        <a:p>
          <a:endParaRPr lang="en-US"/>
        </a:p>
      </dgm:t>
    </dgm:pt>
    <dgm:pt modelId="{73543204-5396-4BEB-9492-10B7B223A680}">
      <dgm:prSet/>
      <dgm:spPr>
        <a:solidFill>
          <a:schemeClr val="accent2">
            <a:lumMod val="20000"/>
            <a:lumOff val="80000"/>
            <a:alpha val="90000"/>
          </a:schemeClr>
        </a:solidFill>
      </dgm:spPr>
      <dgm:t>
        <a:bodyPr/>
        <a:lstStyle/>
        <a:p>
          <a:r>
            <a:rPr lang="en-GB"/>
            <a:t>Academia </a:t>
          </a:r>
          <a:endParaRPr lang="en-US"/>
        </a:p>
      </dgm:t>
    </dgm:pt>
    <dgm:pt modelId="{71912CC1-DA08-4BF9-A928-0FC8F0F05E46}" type="parTrans" cxnId="{DE449A94-E074-4775-819F-5B09B35745D0}">
      <dgm:prSet/>
      <dgm:spPr/>
      <dgm:t>
        <a:bodyPr/>
        <a:lstStyle/>
        <a:p>
          <a:endParaRPr lang="en-US"/>
        </a:p>
      </dgm:t>
    </dgm:pt>
    <dgm:pt modelId="{1E9E5C96-7BBB-452B-B916-07D2FE0C08BE}" type="sibTrans" cxnId="{DE449A94-E074-4775-819F-5B09B35745D0}">
      <dgm:prSet/>
      <dgm:spPr/>
      <dgm:t>
        <a:bodyPr/>
        <a:lstStyle/>
        <a:p>
          <a:endParaRPr lang="en-US"/>
        </a:p>
      </dgm:t>
    </dgm:pt>
    <dgm:pt modelId="{5E8EDFDD-C87B-4377-A1FA-B36FDA2C344A}">
      <dgm:prSet/>
      <dgm:spPr>
        <a:solidFill>
          <a:schemeClr val="accent2">
            <a:lumMod val="20000"/>
            <a:lumOff val="80000"/>
            <a:alpha val="90000"/>
          </a:schemeClr>
        </a:solidFill>
      </dgm:spPr>
      <dgm:t>
        <a:bodyPr/>
        <a:lstStyle/>
        <a:p>
          <a:r>
            <a:rPr lang="en-GB"/>
            <a:t>Industry </a:t>
          </a:r>
          <a:endParaRPr lang="en-US"/>
        </a:p>
      </dgm:t>
    </dgm:pt>
    <dgm:pt modelId="{40804EFA-0CFE-4E75-BD3E-9EE8B0717FE5}" type="parTrans" cxnId="{93669D04-1CE1-4C56-B2A6-9754A25CEDD5}">
      <dgm:prSet/>
      <dgm:spPr/>
      <dgm:t>
        <a:bodyPr/>
        <a:lstStyle/>
        <a:p>
          <a:endParaRPr lang="en-US"/>
        </a:p>
      </dgm:t>
    </dgm:pt>
    <dgm:pt modelId="{10821CEE-D2B0-4B70-85F6-9FFABCDA2BDD}" type="sibTrans" cxnId="{93669D04-1CE1-4C56-B2A6-9754A25CEDD5}">
      <dgm:prSet/>
      <dgm:spPr/>
      <dgm:t>
        <a:bodyPr/>
        <a:lstStyle/>
        <a:p>
          <a:endParaRPr lang="en-US"/>
        </a:p>
      </dgm:t>
    </dgm:pt>
    <dgm:pt modelId="{F938FB2C-2810-4481-A7EF-87405FBBB881}">
      <dgm:prSet/>
      <dgm:spPr>
        <a:solidFill>
          <a:schemeClr val="accent2">
            <a:lumMod val="20000"/>
            <a:lumOff val="80000"/>
            <a:alpha val="90000"/>
          </a:schemeClr>
        </a:solidFill>
      </dgm:spPr>
      <dgm:t>
        <a:bodyPr/>
        <a:lstStyle/>
        <a:p>
          <a:r>
            <a:rPr lang="en-GB" dirty="0"/>
            <a:t>Regulators </a:t>
          </a:r>
          <a:endParaRPr lang="en-US" dirty="0"/>
        </a:p>
      </dgm:t>
    </dgm:pt>
    <dgm:pt modelId="{4FA9AAA1-569E-45E0-AA5B-05963B24F462}" type="parTrans" cxnId="{A6D6B178-72FB-46B3-8F51-A513B51234DD}">
      <dgm:prSet/>
      <dgm:spPr/>
      <dgm:t>
        <a:bodyPr/>
        <a:lstStyle/>
        <a:p>
          <a:endParaRPr lang="en-US"/>
        </a:p>
      </dgm:t>
    </dgm:pt>
    <dgm:pt modelId="{BFCCCAF4-E6CD-49D3-9970-E1C3BFD4EE9A}" type="sibTrans" cxnId="{A6D6B178-72FB-46B3-8F51-A513B51234DD}">
      <dgm:prSet/>
      <dgm:spPr/>
      <dgm:t>
        <a:bodyPr/>
        <a:lstStyle/>
        <a:p>
          <a:endParaRPr lang="en-US"/>
        </a:p>
      </dgm:t>
    </dgm:pt>
    <dgm:pt modelId="{DC75ABE5-0E66-40E9-B5B4-9D6989567F0F}">
      <dgm:prSet/>
      <dgm:spPr/>
      <dgm:t>
        <a:bodyPr/>
        <a:lstStyle/>
        <a:p>
          <a:r>
            <a:rPr lang="en-GB"/>
            <a:t>Goal:</a:t>
          </a:r>
          <a:endParaRPr lang="en-US"/>
        </a:p>
      </dgm:t>
    </dgm:pt>
    <dgm:pt modelId="{6DA3F933-5DA4-40E3-A8DF-642771CA258D}" type="parTrans" cxnId="{A6B142BA-68D5-4B9E-BCD1-4C8A4BDDC335}">
      <dgm:prSet/>
      <dgm:spPr/>
      <dgm:t>
        <a:bodyPr/>
        <a:lstStyle/>
        <a:p>
          <a:endParaRPr lang="en-US"/>
        </a:p>
      </dgm:t>
    </dgm:pt>
    <dgm:pt modelId="{81B0D2C1-960C-4C45-834F-726F2F88DB4D}" type="sibTrans" cxnId="{A6B142BA-68D5-4B9E-BCD1-4C8A4BDDC335}">
      <dgm:prSet/>
      <dgm:spPr/>
      <dgm:t>
        <a:bodyPr/>
        <a:lstStyle/>
        <a:p>
          <a:endParaRPr lang="en-US"/>
        </a:p>
      </dgm:t>
    </dgm:pt>
    <dgm:pt modelId="{711CC052-9283-4304-A7CC-35C8CAFC317E}">
      <dgm:prSet/>
      <dgm:spPr/>
      <dgm:t>
        <a:bodyPr/>
        <a:lstStyle/>
        <a:p>
          <a:pPr>
            <a:buNone/>
          </a:pPr>
          <a:r>
            <a:rPr lang="en-GB" dirty="0"/>
            <a:t>	To identify integration challenges and practical solutions for </a:t>
          </a:r>
          <a:r>
            <a:rPr lang="en-GB" dirty="0">
              <a:solidFill>
                <a:schemeClr val="accent6">
                  <a:lumMod val="75000"/>
                </a:schemeClr>
              </a:solidFill>
            </a:rPr>
            <a:t>real-world data </a:t>
          </a:r>
          <a:r>
            <a:rPr lang="en-GB" dirty="0"/>
            <a:t>used in PV </a:t>
          </a:r>
          <a:endParaRPr lang="en-US" dirty="0"/>
        </a:p>
      </dgm:t>
    </dgm:pt>
    <dgm:pt modelId="{A9100B5E-D427-4FCF-962F-EB98D7ADFD6E}" type="parTrans" cxnId="{3205B935-97A9-4C5C-AABB-FE5C3ED86616}">
      <dgm:prSet/>
      <dgm:spPr/>
      <dgm:t>
        <a:bodyPr/>
        <a:lstStyle/>
        <a:p>
          <a:endParaRPr lang="en-US"/>
        </a:p>
      </dgm:t>
    </dgm:pt>
    <dgm:pt modelId="{637D7AF3-41EA-473D-9E27-B7A7B8FC2023}" type="sibTrans" cxnId="{3205B935-97A9-4C5C-AABB-FE5C3ED86616}">
      <dgm:prSet/>
      <dgm:spPr/>
      <dgm:t>
        <a:bodyPr/>
        <a:lstStyle/>
        <a:p>
          <a:endParaRPr lang="en-US"/>
        </a:p>
      </dgm:t>
    </dgm:pt>
    <dgm:pt modelId="{8C4C08DE-5ECE-4B31-9098-4793159EB85E}" type="pres">
      <dgm:prSet presAssocID="{4F1724AA-688D-4C87-9371-AEE85C348FFC}" presName="Name0" presStyleCnt="0">
        <dgm:presLayoutVars>
          <dgm:dir/>
          <dgm:animLvl val="lvl"/>
          <dgm:resizeHandles val="exact"/>
        </dgm:presLayoutVars>
      </dgm:prSet>
      <dgm:spPr/>
    </dgm:pt>
    <dgm:pt modelId="{8B5581FE-7F0D-4A86-9015-F347079325D4}" type="pres">
      <dgm:prSet presAssocID="{DC75ABE5-0E66-40E9-B5B4-9D6989567F0F}" presName="linNode" presStyleCnt="0"/>
      <dgm:spPr/>
    </dgm:pt>
    <dgm:pt modelId="{3DF0C643-A770-4622-83F2-3375EF327DB9}" type="pres">
      <dgm:prSet presAssocID="{DC75ABE5-0E66-40E9-B5B4-9D6989567F0F}" presName="parentText" presStyleLbl="node1" presStyleIdx="0" presStyleCnt="2">
        <dgm:presLayoutVars>
          <dgm:chMax val="1"/>
          <dgm:bulletEnabled val="1"/>
        </dgm:presLayoutVars>
      </dgm:prSet>
      <dgm:spPr/>
    </dgm:pt>
    <dgm:pt modelId="{EA04B0DA-BBD7-4B25-B6FD-DBB48C93E62E}" type="pres">
      <dgm:prSet presAssocID="{DC75ABE5-0E66-40E9-B5B4-9D6989567F0F}" presName="descendantText" presStyleLbl="alignAccFollowNode1" presStyleIdx="0" presStyleCnt="2">
        <dgm:presLayoutVars>
          <dgm:bulletEnabled val="1"/>
        </dgm:presLayoutVars>
      </dgm:prSet>
      <dgm:spPr/>
    </dgm:pt>
    <dgm:pt modelId="{AD2A99C0-543A-411D-94C8-911753F30FEF}" type="pres">
      <dgm:prSet presAssocID="{81B0D2C1-960C-4C45-834F-726F2F88DB4D}" presName="sp" presStyleCnt="0"/>
      <dgm:spPr/>
    </dgm:pt>
    <dgm:pt modelId="{051B313E-2CC3-4C39-8F25-768F9EB1289E}" type="pres">
      <dgm:prSet presAssocID="{F65F260B-6D47-4C0F-AD18-7F1BEE82AADE}" presName="linNode" presStyleCnt="0"/>
      <dgm:spPr/>
    </dgm:pt>
    <dgm:pt modelId="{713625C4-DA29-4D54-B865-44F1B17C2D61}" type="pres">
      <dgm:prSet presAssocID="{F65F260B-6D47-4C0F-AD18-7F1BEE82AADE}" presName="parentText" presStyleLbl="node1" presStyleIdx="1" presStyleCnt="2">
        <dgm:presLayoutVars>
          <dgm:chMax val="1"/>
          <dgm:bulletEnabled val="1"/>
        </dgm:presLayoutVars>
      </dgm:prSet>
      <dgm:spPr/>
    </dgm:pt>
    <dgm:pt modelId="{A067CF99-9B7F-4815-B5A2-82200E0554A1}" type="pres">
      <dgm:prSet presAssocID="{F65F260B-6D47-4C0F-AD18-7F1BEE82AADE}" presName="descendantText" presStyleLbl="alignAccFollowNode1" presStyleIdx="1" presStyleCnt="2">
        <dgm:presLayoutVars>
          <dgm:bulletEnabled val="1"/>
        </dgm:presLayoutVars>
      </dgm:prSet>
      <dgm:spPr/>
    </dgm:pt>
  </dgm:ptLst>
  <dgm:cxnLst>
    <dgm:cxn modelId="{93669D04-1CE1-4C56-B2A6-9754A25CEDD5}" srcId="{F65F260B-6D47-4C0F-AD18-7F1BEE82AADE}" destId="{5E8EDFDD-C87B-4377-A1FA-B36FDA2C344A}" srcOrd="1" destOrd="0" parTransId="{40804EFA-0CFE-4E75-BD3E-9EE8B0717FE5}" sibTransId="{10821CEE-D2B0-4B70-85F6-9FFABCDA2BDD}"/>
    <dgm:cxn modelId="{60DFF30B-7D28-4FD5-8D04-736287F64E60}" type="presOf" srcId="{DC75ABE5-0E66-40E9-B5B4-9D6989567F0F}" destId="{3DF0C643-A770-4622-83F2-3375EF327DB9}" srcOrd="0" destOrd="0" presId="urn:microsoft.com/office/officeart/2005/8/layout/vList5"/>
    <dgm:cxn modelId="{3205B935-97A9-4C5C-AABB-FE5C3ED86616}" srcId="{DC75ABE5-0E66-40E9-B5B4-9D6989567F0F}" destId="{711CC052-9283-4304-A7CC-35C8CAFC317E}" srcOrd="0" destOrd="0" parTransId="{A9100B5E-D427-4FCF-962F-EB98D7ADFD6E}" sibTransId="{637D7AF3-41EA-473D-9E27-B7A7B8FC2023}"/>
    <dgm:cxn modelId="{2AA39837-E5D5-4D05-855E-43D371000ACB}" type="presOf" srcId="{5E8EDFDD-C87B-4377-A1FA-B36FDA2C344A}" destId="{A067CF99-9B7F-4815-B5A2-82200E0554A1}" srcOrd="0" destOrd="1" presId="urn:microsoft.com/office/officeart/2005/8/layout/vList5"/>
    <dgm:cxn modelId="{7318F14D-8BEE-4AF2-9814-6D0C7B5DAF9E}" type="presOf" srcId="{4F1724AA-688D-4C87-9371-AEE85C348FFC}" destId="{8C4C08DE-5ECE-4B31-9098-4793159EB85E}" srcOrd="0" destOrd="0" presId="urn:microsoft.com/office/officeart/2005/8/layout/vList5"/>
    <dgm:cxn modelId="{A6D6B178-72FB-46B3-8F51-A513B51234DD}" srcId="{F65F260B-6D47-4C0F-AD18-7F1BEE82AADE}" destId="{F938FB2C-2810-4481-A7EF-87405FBBB881}" srcOrd="2" destOrd="0" parTransId="{4FA9AAA1-569E-45E0-AA5B-05963B24F462}" sibTransId="{BFCCCAF4-E6CD-49D3-9970-E1C3BFD4EE9A}"/>
    <dgm:cxn modelId="{090E5A7F-4888-4F18-A3BC-C91C42F3193D}" type="presOf" srcId="{711CC052-9283-4304-A7CC-35C8CAFC317E}" destId="{EA04B0DA-BBD7-4B25-B6FD-DBB48C93E62E}" srcOrd="0" destOrd="0" presId="urn:microsoft.com/office/officeart/2005/8/layout/vList5"/>
    <dgm:cxn modelId="{DE449A94-E074-4775-819F-5B09B35745D0}" srcId="{F65F260B-6D47-4C0F-AD18-7F1BEE82AADE}" destId="{73543204-5396-4BEB-9492-10B7B223A680}" srcOrd="0" destOrd="0" parTransId="{71912CC1-DA08-4BF9-A928-0FC8F0F05E46}" sibTransId="{1E9E5C96-7BBB-452B-B916-07D2FE0C08BE}"/>
    <dgm:cxn modelId="{8DE181AD-5556-401F-B51C-73E0EC1A8251}" type="presOf" srcId="{F938FB2C-2810-4481-A7EF-87405FBBB881}" destId="{A067CF99-9B7F-4815-B5A2-82200E0554A1}" srcOrd="0" destOrd="2" presId="urn:microsoft.com/office/officeart/2005/8/layout/vList5"/>
    <dgm:cxn modelId="{A6B142BA-68D5-4B9E-BCD1-4C8A4BDDC335}" srcId="{4F1724AA-688D-4C87-9371-AEE85C348FFC}" destId="{DC75ABE5-0E66-40E9-B5B4-9D6989567F0F}" srcOrd="0" destOrd="0" parTransId="{6DA3F933-5DA4-40E3-A8DF-642771CA258D}" sibTransId="{81B0D2C1-960C-4C45-834F-726F2F88DB4D}"/>
    <dgm:cxn modelId="{4FFF8DBD-AC1A-410C-ABDF-5A9E2C7C7612}" type="presOf" srcId="{73543204-5396-4BEB-9492-10B7B223A680}" destId="{A067CF99-9B7F-4815-B5A2-82200E0554A1}" srcOrd="0" destOrd="0" presId="urn:microsoft.com/office/officeart/2005/8/layout/vList5"/>
    <dgm:cxn modelId="{54DD63D8-DE33-450A-81B9-C0C5BC39DC1C}" type="presOf" srcId="{F65F260B-6D47-4C0F-AD18-7F1BEE82AADE}" destId="{713625C4-DA29-4D54-B865-44F1B17C2D61}" srcOrd="0" destOrd="0" presId="urn:microsoft.com/office/officeart/2005/8/layout/vList5"/>
    <dgm:cxn modelId="{BEA309FD-C15C-4B90-A97A-8415AA8C8FC0}" srcId="{4F1724AA-688D-4C87-9371-AEE85C348FFC}" destId="{F65F260B-6D47-4C0F-AD18-7F1BEE82AADE}" srcOrd="1" destOrd="0" parTransId="{F98E9A60-AEDA-4C8E-A26B-9AC5878B4D30}" sibTransId="{85066F28-8EFD-42ED-A067-DE1DBF38B1D6}"/>
    <dgm:cxn modelId="{CCF8B6D6-9E51-4D59-86CF-DA459D51D7A2}" type="presParOf" srcId="{8C4C08DE-5ECE-4B31-9098-4793159EB85E}" destId="{8B5581FE-7F0D-4A86-9015-F347079325D4}" srcOrd="0" destOrd="0" presId="urn:microsoft.com/office/officeart/2005/8/layout/vList5"/>
    <dgm:cxn modelId="{DB0F74F9-B995-47D9-9565-8B62BC3AEBFB}" type="presParOf" srcId="{8B5581FE-7F0D-4A86-9015-F347079325D4}" destId="{3DF0C643-A770-4622-83F2-3375EF327DB9}" srcOrd="0" destOrd="0" presId="urn:microsoft.com/office/officeart/2005/8/layout/vList5"/>
    <dgm:cxn modelId="{A2639087-4545-4E15-9BE5-303A9864CF84}" type="presParOf" srcId="{8B5581FE-7F0D-4A86-9015-F347079325D4}" destId="{EA04B0DA-BBD7-4B25-B6FD-DBB48C93E62E}" srcOrd="1" destOrd="0" presId="urn:microsoft.com/office/officeart/2005/8/layout/vList5"/>
    <dgm:cxn modelId="{DEA64F82-31A9-4CFF-8B9A-67728678E243}" type="presParOf" srcId="{8C4C08DE-5ECE-4B31-9098-4793159EB85E}" destId="{AD2A99C0-543A-411D-94C8-911753F30FEF}" srcOrd="1" destOrd="0" presId="urn:microsoft.com/office/officeart/2005/8/layout/vList5"/>
    <dgm:cxn modelId="{DB14CBF7-BA99-4792-BCB4-3CDF96497FC4}" type="presParOf" srcId="{8C4C08DE-5ECE-4B31-9098-4793159EB85E}" destId="{051B313E-2CC3-4C39-8F25-768F9EB1289E}" srcOrd="2" destOrd="0" presId="urn:microsoft.com/office/officeart/2005/8/layout/vList5"/>
    <dgm:cxn modelId="{73649990-F0EC-4A13-A29F-E9BE29D95401}" type="presParOf" srcId="{051B313E-2CC3-4C39-8F25-768F9EB1289E}" destId="{713625C4-DA29-4D54-B865-44F1B17C2D61}" srcOrd="0" destOrd="0" presId="urn:microsoft.com/office/officeart/2005/8/layout/vList5"/>
    <dgm:cxn modelId="{AB8BEAAE-9141-4933-92D9-24848CC26DB8}" type="presParOf" srcId="{051B313E-2CC3-4C39-8F25-768F9EB1289E}" destId="{A067CF99-9B7F-4815-B5A2-82200E0554A1}" srcOrd="1" destOrd="0" presId="urn:microsoft.com/office/officeart/2005/8/layout/vList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F79864-27C5-40CC-9C5E-7926A3AC9F0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284FA02B-9488-4B66-82F1-24EFF4EB3AE6}">
      <dgm:prSet/>
      <dgm:spPr/>
      <dgm:t>
        <a:bodyPr/>
        <a:lstStyle/>
        <a:p>
          <a:r>
            <a:rPr lang="en-GB" dirty="0">
              <a:solidFill>
                <a:schemeClr val="bg1"/>
              </a:solidFill>
            </a:rPr>
            <a:t>Clinical trials – high quality, limited generalisability</a:t>
          </a:r>
          <a:endParaRPr lang="en-US" dirty="0">
            <a:solidFill>
              <a:schemeClr val="bg1"/>
            </a:solidFill>
          </a:endParaRPr>
        </a:p>
      </dgm:t>
    </dgm:pt>
    <dgm:pt modelId="{FAD0E33B-C67A-43D3-8240-788660C8A907}" type="parTrans" cxnId="{22566A83-E2CC-4DC4-8CF7-C62159885632}">
      <dgm:prSet/>
      <dgm:spPr/>
      <dgm:t>
        <a:bodyPr/>
        <a:lstStyle/>
        <a:p>
          <a:endParaRPr lang="en-US"/>
        </a:p>
      </dgm:t>
    </dgm:pt>
    <dgm:pt modelId="{91DE7C45-A690-462A-9562-18958373A6D3}" type="sibTrans" cxnId="{22566A83-E2CC-4DC4-8CF7-C62159885632}">
      <dgm:prSet/>
      <dgm:spPr/>
      <dgm:t>
        <a:bodyPr/>
        <a:lstStyle/>
        <a:p>
          <a:endParaRPr lang="en-US"/>
        </a:p>
      </dgm:t>
    </dgm:pt>
    <dgm:pt modelId="{989F4FB8-AE7D-44E2-821F-2E52264814BE}">
      <dgm:prSet/>
      <dgm:spPr/>
      <dgm:t>
        <a:bodyPr/>
        <a:lstStyle/>
        <a:p>
          <a:r>
            <a:rPr lang="en-GB" dirty="0">
              <a:solidFill>
                <a:schemeClr val="tx1">
                  <a:lumMod val="65000"/>
                  <a:lumOff val="35000"/>
                </a:schemeClr>
              </a:solidFill>
            </a:rPr>
            <a:t>Real-world data – electronic health records, registries, claims, social media</a:t>
          </a:r>
          <a:endParaRPr lang="en-US" dirty="0">
            <a:solidFill>
              <a:schemeClr val="tx1">
                <a:lumMod val="65000"/>
                <a:lumOff val="35000"/>
              </a:schemeClr>
            </a:solidFill>
          </a:endParaRPr>
        </a:p>
      </dgm:t>
    </dgm:pt>
    <dgm:pt modelId="{5CB73935-BEF5-41AB-98D3-326EE8417B78}" type="parTrans" cxnId="{A9F758C4-1D1E-4483-97F8-69F43CBCC46B}">
      <dgm:prSet/>
      <dgm:spPr/>
      <dgm:t>
        <a:bodyPr/>
        <a:lstStyle/>
        <a:p>
          <a:endParaRPr lang="en-US"/>
        </a:p>
      </dgm:t>
    </dgm:pt>
    <dgm:pt modelId="{2F0C2CAC-2B70-4B2A-9E1F-250BB32F1614}" type="sibTrans" cxnId="{A9F758C4-1D1E-4483-97F8-69F43CBCC46B}">
      <dgm:prSet/>
      <dgm:spPr/>
      <dgm:t>
        <a:bodyPr/>
        <a:lstStyle/>
        <a:p>
          <a:endParaRPr lang="en-US"/>
        </a:p>
      </dgm:t>
    </dgm:pt>
    <dgm:pt modelId="{8E966F5F-E2B1-463A-9FCF-9ECDB2F8E8D9}">
      <dgm:prSet/>
      <dgm:spPr/>
      <dgm:t>
        <a:bodyPr/>
        <a:lstStyle/>
        <a:p>
          <a:r>
            <a:rPr lang="en-GB"/>
            <a:t>Spontaneous reports – EudraVigilance, FAERS, VigiBase</a:t>
          </a:r>
          <a:endParaRPr lang="en-US"/>
        </a:p>
      </dgm:t>
    </dgm:pt>
    <dgm:pt modelId="{CCE27D19-C78F-44A9-9059-3358D2D4E36B}" type="parTrans" cxnId="{253B5F2F-0903-4DCA-9CAC-C5133FCCD36D}">
      <dgm:prSet/>
      <dgm:spPr/>
      <dgm:t>
        <a:bodyPr/>
        <a:lstStyle/>
        <a:p>
          <a:endParaRPr lang="en-US"/>
        </a:p>
      </dgm:t>
    </dgm:pt>
    <dgm:pt modelId="{6783815D-9A29-426C-BFC5-18979D97C0AE}" type="sibTrans" cxnId="{253B5F2F-0903-4DCA-9CAC-C5133FCCD36D}">
      <dgm:prSet/>
      <dgm:spPr/>
      <dgm:t>
        <a:bodyPr/>
        <a:lstStyle/>
        <a:p>
          <a:endParaRPr lang="en-US"/>
        </a:p>
      </dgm:t>
    </dgm:pt>
    <dgm:pt modelId="{ED3720C0-A621-493E-8BD6-881F49E65EAF}">
      <dgm:prSet/>
      <dgm:spPr/>
      <dgm:t>
        <a:bodyPr/>
        <a:lstStyle/>
        <a:p>
          <a:r>
            <a:rPr lang="en-GB" dirty="0">
              <a:solidFill>
                <a:schemeClr val="bg1"/>
              </a:solidFill>
            </a:rPr>
            <a:t>Strengths vs Limitations of each source </a:t>
          </a:r>
          <a:endParaRPr lang="en-US" dirty="0">
            <a:solidFill>
              <a:schemeClr val="bg1"/>
            </a:solidFill>
          </a:endParaRPr>
        </a:p>
      </dgm:t>
    </dgm:pt>
    <dgm:pt modelId="{6034EFEC-C616-4BCF-9223-2A9F3C4CCF5D}" type="parTrans" cxnId="{4154EBF4-B9F6-4A97-A5AE-BB9C06CE79A7}">
      <dgm:prSet/>
      <dgm:spPr/>
      <dgm:t>
        <a:bodyPr/>
        <a:lstStyle/>
        <a:p>
          <a:endParaRPr lang="en-US"/>
        </a:p>
      </dgm:t>
    </dgm:pt>
    <dgm:pt modelId="{DFFDFD71-CAC7-480E-9850-A63E1C85F70C}" type="sibTrans" cxnId="{4154EBF4-B9F6-4A97-A5AE-BB9C06CE79A7}">
      <dgm:prSet/>
      <dgm:spPr/>
      <dgm:t>
        <a:bodyPr/>
        <a:lstStyle/>
        <a:p>
          <a:endParaRPr lang="en-US"/>
        </a:p>
      </dgm:t>
    </dgm:pt>
    <dgm:pt modelId="{E2405B6A-23CC-461F-A6A7-EEDEE3E1470A}" type="pres">
      <dgm:prSet presAssocID="{30F79864-27C5-40CC-9C5E-7926A3AC9F04}" presName="outerComposite" presStyleCnt="0">
        <dgm:presLayoutVars>
          <dgm:chMax val="5"/>
          <dgm:dir/>
          <dgm:resizeHandles val="exact"/>
        </dgm:presLayoutVars>
      </dgm:prSet>
      <dgm:spPr/>
    </dgm:pt>
    <dgm:pt modelId="{6F98C34E-FC08-420F-BD60-7B223708539F}" type="pres">
      <dgm:prSet presAssocID="{30F79864-27C5-40CC-9C5E-7926A3AC9F04}" presName="dummyMaxCanvas" presStyleCnt="0">
        <dgm:presLayoutVars/>
      </dgm:prSet>
      <dgm:spPr/>
    </dgm:pt>
    <dgm:pt modelId="{D6730615-8DF1-4437-97B4-E374DED1086F}" type="pres">
      <dgm:prSet presAssocID="{30F79864-27C5-40CC-9C5E-7926A3AC9F04}" presName="FourNodes_1" presStyleLbl="node1" presStyleIdx="0" presStyleCnt="4" custLinFactNeighborY="-25955">
        <dgm:presLayoutVars>
          <dgm:bulletEnabled val="1"/>
        </dgm:presLayoutVars>
      </dgm:prSet>
      <dgm:spPr/>
    </dgm:pt>
    <dgm:pt modelId="{6D7136FE-D82B-4AB8-A3E5-DEC834CA2759}" type="pres">
      <dgm:prSet presAssocID="{30F79864-27C5-40CC-9C5E-7926A3AC9F04}" presName="FourNodes_2" presStyleLbl="node1" presStyleIdx="1" presStyleCnt="4">
        <dgm:presLayoutVars>
          <dgm:bulletEnabled val="1"/>
        </dgm:presLayoutVars>
      </dgm:prSet>
      <dgm:spPr/>
    </dgm:pt>
    <dgm:pt modelId="{B85A925E-348D-41BE-BB2C-7FA70EA71A57}" type="pres">
      <dgm:prSet presAssocID="{30F79864-27C5-40CC-9C5E-7926A3AC9F04}" presName="FourNodes_3" presStyleLbl="node1" presStyleIdx="2" presStyleCnt="4">
        <dgm:presLayoutVars>
          <dgm:bulletEnabled val="1"/>
        </dgm:presLayoutVars>
      </dgm:prSet>
      <dgm:spPr/>
    </dgm:pt>
    <dgm:pt modelId="{C494B993-3E79-4873-96D8-69B2ADA6716B}" type="pres">
      <dgm:prSet presAssocID="{30F79864-27C5-40CC-9C5E-7926A3AC9F04}" presName="FourNodes_4" presStyleLbl="node1" presStyleIdx="3" presStyleCnt="4">
        <dgm:presLayoutVars>
          <dgm:bulletEnabled val="1"/>
        </dgm:presLayoutVars>
      </dgm:prSet>
      <dgm:spPr/>
    </dgm:pt>
    <dgm:pt modelId="{937EB66D-5C98-456A-BEE5-CB99EEF59056}" type="pres">
      <dgm:prSet presAssocID="{30F79864-27C5-40CC-9C5E-7926A3AC9F04}" presName="FourConn_1-2" presStyleLbl="fgAccFollowNode1" presStyleIdx="0" presStyleCnt="3">
        <dgm:presLayoutVars>
          <dgm:bulletEnabled val="1"/>
        </dgm:presLayoutVars>
      </dgm:prSet>
      <dgm:spPr/>
    </dgm:pt>
    <dgm:pt modelId="{04DCA01E-9822-4F40-B2A3-B6B5A263BCE7}" type="pres">
      <dgm:prSet presAssocID="{30F79864-27C5-40CC-9C5E-7926A3AC9F04}" presName="FourConn_2-3" presStyleLbl="fgAccFollowNode1" presStyleIdx="1" presStyleCnt="3">
        <dgm:presLayoutVars>
          <dgm:bulletEnabled val="1"/>
        </dgm:presLayoutVars>
      </dgm:prSet>
      <dgm:spPr/>
    </dgm:pt>
    <dgm:pt modelId="{12FDE9E4-2301-44EB-97CD-5D3907DD606A}" type="pres">
      <dgm:prSet presAssocID="{30F79864-27C5-40CC-9C5E-7926A3AC9F04}" presName="FourConn_3-4" presStyleLbl="fgAccFollowNode1" presStyleIdx="2" presStyleCnt="3">
        <dgm:presLayoutVars>
          <dgm:bulletEnabled val="1"/>
        </dgm:presLayoutVars>
      </dgm:prSet>
      <dgm:spPr/>
    </dgm:pt>
    <dgm:pt modelId="{3FE0F49F-E35F-48FA-9C50-FF0ADA43CD16}" type="pres">
      <dgm:prSet presAssocID="{30F79864-27C5-40CC-9C5E-7926A3AC9F04}" presName="FourNodes_1_text" presStyleLbl="node1" presStyleIdx="3" presStyleCnt="4">
        <dgm:presLayoutVars>
          <dgm:bulletEnabled val="1"/>
        </dgm:presLayoutVars>
      </dgm:prSet>
      <dgm:spPr/>
    </dgm:pt>
    <dgm:pt modelId="{84A97BB8-B536-4DC9-AC14-85D1AC48E8B0}" type="pres">
      <dgm:prSet presAssocID="{30F79864-27C5-40CC-9C5E-7926A3AC9F04}" presName="FourNodes_2_text" presStyleLbl="node1" presStyleIdx="3" presStyleCnt="4">
        <dgm:presLayoutVars>
          <dgm:bulletEnabled val="1"/>
        </dgm:presLayoutVars>
      </dgm:prSet>
      <dgm:spPr/>
    </dgm:pt>
    <dgm:pt modelId="{FF73D25C-9A87-4A08-A687-87BAC5CC79A5}" type="pres">
      <dgm:prSet presAssocID="{30F79864-27C5-40CC-9C5E-7926A3AC9F04}" presName="FourNodes_3_text" presStyleLbl="node1" presStyleIdx="3" presStyleCnt="4">
        <dgm:presLayoutVars>
          <dgm:bulletEnabled val="1"/>
        </dgm:presLayoutVars>
      </dgm:prSet>
      <dgm:spPr/>
    </dgm:pt>
    <dgm:pt modelId="{0D16F119-6668-458B-A068-E0BD7B35807C}" type="pres">
      <dgm:prSet presAssocID="{30F79864-27C5-40CC-9C5E-7926A3AC9F04}" presName="FourNodes_4_text" presStyleLbl="node1" presStyleIdx="3" presStyleCnt="4">
        <dgm:presLayoutVars>
          <dgm:bulletEnabled val="1"/>
        </dgm:presLayoutVars>
      </dgm:prSet>
      <dgm:spPr/>
    </dgm:pt>
  </dgm:ptLst>
  <dgm:cxnLst>
    <dgm:cxn modelId="{1DB77607-5855-4375-9007-13F22042B146}" type="presOf" srcId="{30F79864-27C5-40CC-9C5E-7926A3AC9F04}" destId="{E2405B6A-23CC-461F-A6A7-EEDEE3E1470A}" srcOrd="0" destOrd="0" presId="urn:microsoft.com/office/officeart/2005/8/layout/vProcess5"/>
    <dgm:cxn modelId="{253B5F2F-0903-4DCA-9CAC-C5133FCCD36D}" srcId="{30F79864-27C5-40CC-9C5E-7926A3AC9F04}" destId="{8E966F5F-E2B1-463A-9FCF-9ECDB2F8E8D9}" srcOrd="2" destOrd="0" parTransId="{CCE27D19-C78F-44A9-9059-3358D2D4E36B}" sibTransId="{6783815D-9A29-426C-BFC5-18979D97C0AE}"/>
    <dgm:cxn modelId="{6887C669-CD24-4E76-A02D-B052B65C1570}" type="presOf" srcId="{2F0C2CAC-2B70-4B2A-9E1F-250BB32F1614}" destId="{04DCA01E-9822-4F40-B2A3-B6B5A263BCE7}" srcOrd="0" destOrd="0" presId="urn:microsoft.com/office/officeart/2005/8/layout/vProcess5"/>
    <dgm:cxn modelId="{0B88EB75-DD7A-47E6-A5D6-ACA486CC5DCB}" type="presOf" srcId="{8E966F5F-E2B1-463A-9FCF-9ECDB2F8E8D9}" destId="{FF73D25C-9A87-4A08-A687-87BAC5CC79A5}" srcOrd="1" destOrd="0" presId="urn:microsoft.com/office/officeart/2005/8/layout/vProcess5"/>
    <dgm:cxn modelId="{ABBD5C7C-84CD-4E9D-88C8-3186CC2C18E9}" type="presOf" srcId="{284FA02B-9488-4B66-82F1-24EFF4EB3AE6}" destId="{D6730615-8DF1-4437-97B4-E374DED1086F}" srcOrd="0" destOrd="0" presId="urn:microsoft.com/office/officeart/2005/8/layout/vProcess5"/>
    <dgm:cxn modelId="{22566A83-E2CC-4DC4-8CF7-C62159885632}" srcId="{30F79864-27C5-40CC-9C5E-7926A3AC9F04}" destId="{284FA02B-9488-4B66-82F1-24EFF4EB3AE6}" srcOrd="0" destOrd="0" parTransId="{FAD0E33B-C67A-43D3-8240-788660C8A907}" sibTransId="{91DE7C45-A690-462A-9562-18958373A6D3}"/>
    <dgm:cxn modelId="{FA4A8F88-A7D0-4819-8BDF-C6F1EFD87AC2}" type="presOf" srcId="{6783815D-9A29-426C-BFC5-18979D97C0AE}" destId="{12FDE9E4-2301-44EB-97CD-5D3907DD606A}" srcOrd="0" destOrd="0" presId="urn:microsoft.com/office/officeart/2005/8/layout/vProcess5"/>
    <dgm:cxn modelId="{0CD34C8A-4D89-4710-9CBD-184B66A3ECDE}" type="presOf" srcId="{284FA02B-9488-4B66-82F1-24EFF4EB3AE6}" destId="{3FE0F49F-E35F-48FA-9C50-FF0ADA43CD16}" srcOrd="1" destOrd="0" presId="urn:microsoft.com/office/officeart/2005/8/layout/vProcess5"/>
    <dgm:cxn modelId="{6975D690-2F59-4A32-9D18-08EFE33EE231}" type="presOf" srcId="{ED3720C0-A621-493E-8BD6-881F49E65EAF}" destId="{0D16F119-6668-458B-A068-E0BD7B35807C}" srcOrd="1" destOrd="0" presId="urn:microsoft.com/office/officeart/2005/8/layout/vProcess5"/>
    <dgm:cxn modelId="{CF06EE90-6882-4188-AF43-0673E070C301}" type="presOf" srcId="{989F4FB8-AE7D-44E2-821F-2E52264814BE}" destId="{6D7136FE-D82B-4AB8-A3E5-DEC834CA2759}" srcOrd="0" destOrd="0" presId="urn:microsoft.com/office/officeart/2005/8/layout/vProcess5"/>
    <dgm:cxn modelId="{B8E75797-7449-4750-A1A7-D21405D4690D}" type="presOf" srcId="{989F4FB8-AE7D-44E2-821F-2E52264814BE}" destId="{84A97BB8-B536-4DC9-AC14-85D1AC48E8B0}" srcOrd="1" destOrd="0" presId="urn:microsoft.com/office/officeart/2005/8/layout/vProcess5"/>
    <dgm:cxn modelId="{111E8EAF-9FDA-4AC9-8A87-AB867372D3D6}" type="presOf" srcId="{8E966F5F-E2B1-463A-9FCF-9ECDB2F8E8D9}" destId="{B85A925E-348D-41BE-BB2C-7FA70EA71A57}" srcOrd="0" destOrd="0" presId="urn:microsoft.com/office/officeart/2005/8/layout/vProcess5"/>
    <dgm:cxn modelId="{A9F758C4-1D1E-4483-97F8-69F43CBCC46B}" srcId="{30F79864-27C5-40CC-9C5E-7926A3AC9F04}" destId="{989F4FB8-AE7D-44E2-821F-2E52264814BE}" srcOrd="1" destOrd="0" parTransId="{5CB73935-BEF5-41AB-98D3-326EE8417B78}" sibTransId="{2F0C2CAC-2B70-4B2A-9E1F-250BB32F1614}"/>
    <dgm:cxn modelId="{65E586E2-CB6E-45C0-BC7D-8C64AB45D793}" type="presOf" srcId="{91DE7C45-A690-462A-9562-18958373A6D3}" destId="{937EB66D-5C98-456A-BEE5-CB99EEF59056}" srcOrd="0" destOrd="0" presId="urn:microsoft.com/office/officeart/2005/8/layout/vProcess5"/>
    <dgm:cxn modelId="{340471E6-1C39-43D6-8F07-C8D2C5B683B4}" type="presOf" srcId="{ED3720C0-A621-493E-8BD6-881F49E65EAF}" destId="{C494B993-3E79-4873-96D8-69B2ADA6716B}" srcOrd="0" destOrd="0" presId="urn:microsoft.com/office/officeart/2005/8/layout/vProcess5"/>
    <dgm:cxn modelId="{4154EBF4-B9F6-4A97-A5AE-BB9C06CE79A7}" srcId="{30F79864-27C5-40CC-9C5E-7926A3AC9F04}" destId="{ED3720C0-A621-493E-8BD6-881F49E65EAF}" srcOrd="3" destOrd="0" parTransId="{6034EFEC-C616-4BCF-9223-2A9F3C4CCF5D}" sibTransId="{DFFDFD71-CAC7-480E-9850-A63E1C85F70C}"/>
    <dgm:cxn modelId="{B25E89C0-3DAA-4740-BC78-021D8F9E9D42}" type="presParOf" srcId="{E2405B6A-23CC-461F-A6A7-EEDEE3E1470A}" destId="{6F98C34E-FC08-420F-BD60-7B223708539F}" srcOrd="0" destOrd="0" presId="urn:microsoft.com/office/officeart/2005/8/layout/vProcess5"/>
    <dgm:cxn modelId="{4A07411B-73D6-4113-A9E6-8D4BE52D8ADB}" type="presParOf" srcId="{E2405B6A-23CC-461F-A6A7-EEDEE3E1470A}" destId="{D6730615-8DF1-4437-97B4-E374DED1086F}" srcOrd="1" destOrd="0" presId="urn:microsoft.com/office/officeart/2005/8/layout/vProcess5"/>
    <dgm:cxn modelId="{BEAD820E-3D19-4E9A-A47C-52EC19448441}" type="presParOf" srcId="{E2405B6A-23CC-461F-A6A7-EEDEE3E1470A}" destId="{6D7136FE-D82B-4AB8-A3E5-DEC834CA2759}" srcOrd="2" destOrd="0" presId="urn:microsoft.com/office/officeart/2005/8/layout/vProcess5"/>
    <dgm:cxn modelId="{3865B1AD-A381-4F44-83D1-74E3645851D5}" type="presParOf" srcId="{E2405B6A-23CC-461F-A6A7-EEDEE3E1470A}" destId="{B85A925E-348D-41BE-BB2C-7FA70EA71A57}" srcOrd="3" destOrd="0" presId="urn:microsoft.com/office/officeart/2005/8/layout/vProcess5"/>
    <dgm:cxn modelId="{B635902A-DB43-402A-A0D4-3CDB095AD7CE}" type="presParOf" srcId="{E2405B6A-23CC-461F-A6A7-EEDEE3E1470A}" destId="{C494B993-3E79-4873-96D8-69B2ADA6716B}" srcOrd="4" destOrd="0" presId="urn:microsoft.com/office/officeart/2005/8/layout/vProcess5"/>
    <dgm:cxn modelId="{623A7B76-4C2E-4679-8C42-77B3D56AF396}" type="presParOf" srcId="{E2405B6A-23CC-461F-A6A7-EEDEE3E1470A}" destId="{937EB66D-5C98-456A-BEE5-CB99EEF59056}" srcOrd="5" destOrd="0" presId="urn:microsoft.com/office/officeart/2005/8/layout/vProcess5"/>
    <dgm:cxn modelId="{D9E7F63D-80B1-4E09-8927-6DE536443A54}" type="presParOf" srcId="{E2405B6A-23CC-461F-A6A7-EEDEE3E1470A}" destId="{04DCA01E-9822-4F40-B2A3-B6B5A263BCE7}" srcOrd="6" destOrd="0" presId="urn:microsoft.com/office/officeart/2005/8/layout/vProcess5"/>
    <dgm:cxn modelId="{925F0374-B952-46DC-A7DE-0EB3353E09F9}" type="presParOf" srcId="{E2405B6A-23CC-461F-A6A7-EEDEE3E1470A}" destId="{12FDE9E4-2301-44EB-97CD-5D3907DD606A}" srcOrd="7" destOrd="0" presId="urn:microsoft.com/office/officeart/2005/8/layout/vProcess5"/>
    <dgm:cxn modelId="{6D6BBD8D-B743-4BE2-8CAF-C9BE8E784E35}" type="presParOf" srcId="{E2405B6A-23CC-461F-A6A7-EEDEE3E1470A}" destId="{3FE0F49F-E35F-48FA-9C50-FF0ADA43CD16}" srcOrd="8" destOrd="0" presId="urn:microsoft.com/office/officeart/2005/8/layout/vProcess5"/>
    <dgm:cxn modelId="{91764860-71C2-4872-8100-4D27A6420182}" type="presParOf" srcId="{E2405B6A-23CC-461F-A6A7-EEDEE3E1470A}" destId="{84A97BB8-B536-4DC9-AC14-85D1AC48E8B0}" srcOrd="9" destOrd="0" presId="urn:microsoft.com/office/officeart/2005/8/layout/vProcess5"/>
    <dgm:cxn modelId="{E5EE207E-A982-469F-93E6-5CC86EA7C00B}" type="presParOf" srcId="{E2405B6A-23CC-461F-A6A7-EEDEE3E1470A}" destId="{FF73D25C-9A87-4A08-A687-87BAC5CC79A5}" srcOrd="10" destOrd="0" presId="urn:microsoft.com/office/officeart/2005/8/layout/vProcess5"/>
    <dgm:cxn modelId="{87333CA1-79B7-4029-B9C9-89F774E5616B}" type="presParOf" srcId="{E2405B6A-23CC-461F-A6A7-EEDEE3E1470A}" destId="{0D16F119-6668-458B-A068-E0BD7B35807C}"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CD4A9740-8741-46FD-A073-B912863570D1}"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1A9C5744-5329-4971-9F80-4CAE29EDA7BB}">
      <dgm:prSet/>
      <dgm:spPr/>
      <dgm:t>
        <a:bodyPr/>
        <a:lstStyle/>
        <a:p>
          <a:r>
            <a:rPr lang="en-GB"/>
            <a:t>Data heterogeneity &amp; lack of interoperability </a:t>
          </a:r>
          <a:endParaRPr lang="en-US"/>
        </a:p>
      </dgm:t>
    </dgm:pt>
    <dgm:pt modelId="{331D4C6E-6937-4B6C-A19D-FF82D53C42EB}" type="parTrans" cxnId="{CAA07CC1-9285-420D-8FF1-80844D1E2D98}">
      <dgm:prSet/>
      <dgm:spPr/>
      <dgm:t>
        <a:bodyPr/>
        <a:lstStyle/>
        <a:p>
          <a:endParaRPr lang="en-US"/>
        </a:p>
      </dgm:t>
    </dgm:pt>
    <dgm:pt modelId="{9160195C-5053-44C3-A7C5-3CF641210B13}" type="sibTrans" cxnId="{CAA07CC1-9285-420D-8FF1-80844D1E2D98}">
      <dgm:prSet/>
      <dgm:spPr/>
      <dgm:t>
        <a:bodyPr/>
        <a:lstStyle/>
        <a:p>
          <a:endParaRPr lang="en-US"/>
        </a:p>
      </dgm:t>
    </dgm:pt>
    <dgm:pt modelId="{853F8059-2FC1-4799-ABA2-2BC410807779}">
      <dgm:prSet/>
      <dgm:spPr>
        <a:solidFill>
          <a:schemeClr val="accent1"/>
        </a:solidFill>
      </dgm:spPr>
      <dgm:t>
        <a:bodyPr/>
        <a:lstStyle/>
        <a:p>
          <a:r>
            <a:rPr lang="en-GB" dirty="0"/>
            <a:t>Quality variability &amp; missing data </a:t>
          </a:r>
          <a:endParaRPr lang="en-US" dirty="0"/>
        </a:p>
      </dgm:t>
    </dgm:pt>
    <dgm:pt modelId="{FBFB2218-044E-4FEF-9456-C5210AD2F8FB}" type="parTrans" cxnId="{CCC56405-12EA-498A-AC08-749586E02138}">
      <dgm:prSet/>
      <dgm:spPr/>
      <dgm:t>
        <a:bodyPr/>
        <a:lstStyle/>
        <a:p>
          <a:endParaRPr lang="en-US"/>
        </a:p>
      </dgm:t>
    </dgm:pt>
    <dgm:pt modelId="{9AD1089E-31D3-4863-9F87-562F1985172C}" type="sibTrans" cxnId="{CCC56405-12EA-498A-AC08-749586E02138}">
      <dgm:prSet/>
      <dgm:spPr>
        <a:solidFill>
          <a:schemeClr val="accent1"/>
        </a:solidFill>
      </dgm:spPr>
      <dgm:t>
        <a:bodyPr/>
        <a:lstStyle/>
        <a:p>
          <a:endParaRPr lang="en-US"/>
        </a:p>
      </dgm:t>
    </dgm:pt>
    <dgm:pt modelId="{173CF3B6-36FF-4625-9537-7BA077420E71}">
      <dgm:prSet/>
      <dgm:spPr/>
      <dgm:t>
        <a:bodyPr/>
        <a:lstStyle/>
        <a:p>
          <a:r>
            <a:rPr lang="en-GB"/>
            <a:t>Regulatory, privacy, and ethical constraints</a:t>
          </a:r>
          <a:endParaRPr lang="en-US"/>
        </a:p>
      </dgm:t>
    </dgm:pt>
    <dgm:pt modelId="{18F2F60A-9CF1-42D5-9AEB-590670F44221}" type="parTrans" cxnId="{DF9B8A3D-8083-4B8B-8B37-F08F189F496E}">
      <dgm:prSet/>
      <dgm:spPr/>
      <dgm:t>
        <a:bodyPr/>
        <a:lstStyle/>
        <a:p>
          <a:endParaRPr lang="en-US"/>
        </a:p>
      </dgm:t>
    </dgm:pt>
    <dgm:pt modelId="{05B456B5-F759-49E9-A4B2-DBC750046015}" type="sibTrans" cxnId="{DF9B8A3D-8083-4B8B-8B37-F08F189F496E}">
      <dgm:prSet/>
      <dgm:spPr/>
      <dgm:t>
        <a:bodyPr/>
        <a:lstStyle/>
        <a:p>
          <a:endParaRPr lang="en-US"/>
        </a:p>
      </dgm:t>
    </dgm:pt>
    <dgm:pt modelId="{15588373-FCEA-46E3-B89B-7D66DCBDFC0A}">
      <dgm:prSet/>
      <dgm:spPr/>
      <dgm:t>
        <a:bodyPr/>
        <a:lstStyle/>
        <a:p>
          <a:r>
            <a:rPr lang="en-GB"/>
            <a:t>Unequal access for low-resource settings</a:t>
          </a:r>
          <a:endParaRPr lang="en-US"/>
        </a:p>
      </dgm:t>
    </dgm:pt>
    <dgm:pt modelId="{22ABB9E1-7456-4DB6-BD91-F938E910FA16}" type="parTrans" cxnId="{5FD7FB1C-D824-4369-A5F3-7986D3DC6D50}">
      <dgm:prSet/>
      <dgm:spPr/>
      <dgm:t>
        <a:bodyPr/>
        <a:lstStyle/>
        <a:p>
          <a:endParaRPr lang="en-US"/>
        </a:p>
      </dgm:t>
    </dgm:pt>
    <dgm:pt modelId="{7FB66E53-C533-4D0F-A647-B815D5B57EF0}" type="sibTrans" cxnId="{5FD7FB1C-D824-4369-A5F3-7986D3DC6D50}">
      <dgm:prSet/>
      <dgm:spPr/>
      <dgm:t>
        <a:bodyPr/>
        <a:lstStyle/>
        <a:p>
          <a:endParaRPr lang="en-US"/>
        </a:p>
      </dgm:t>
    </dgm:pt>
    <dgm:pt modelId="{D0CB30E7-CEB8-4735-9C1A-086BF986FE87}" type="pres">
      <dgm:prSet presAssocID="{CD4A9740-8741-46FD-A073-B912863570D1}" presName="diagram" presStyleCnt="0">
        <dgm:presLayoutVars>
          <dgm:dir/>
          <dgm:resizeHandles val="exact"/>
        </dgm:presLayoutVars>
      </dgm:prSet>
      <dgm:spPr/>
    </dgm:pt>
    <dgm:pt modelId="{E7EBB4F8-0C36-4734-91C3-BACC0E577455}" type="pres">
      <dgm:prSet presAssocID="{1A9C5744-5329-4971-9F80-4CAE29EDA7BB}" presName="node" presStyleLbl="node1" presStyleIdx="0" presStyleCnt="4">
        <dgm:presLayoutVars>
          <dgm:bulletEnabled val="1"/>
        </dgm:presLayoutVars>
      </dgm:prSet>
      <dgm:spPr/>
    </dgm:pt>
    <dgm:pt modelId="{E5A819F4-9254-4659-9495-FB90387BBEFE}" type="pres">
      <dgm:prSet presAssocID="{9160195C-5053-44C3-A7C5-3CF641210B13}" presName="sibTrans" presStyleLbl="sibTrans2D1" presStyleIdx="0" presStyleCnt="3"/>
      <dgm:spPr/>
    </dgm:pt>
    <dgm:pt modelId="{1519022C-6897-444A-B465-06697E50A8EE}" type="pres">
      <dgm:prSet presAssocID="{9160195C-5053-44C3-A7C5-3CF641210B13}" presName="connectorText" presStyleLbl="sibTrans2D1" presStyleIdx="0" presStyleCnt="3"/>
      <dgm:spPr/>
    </dgm:pt>
    <dgm:pt modelId="{A570FBE8-73B2-450A-8FC2-FF7F245D2880}" type="pres">
      <dgm:prSet presAssocID="{853F8059-2FC1-4799-ABA2-2BC410807779}" presName="node" presStyleLbl="node1" presStyleIdx="1" presStyleCnt="4">
        <dgm:presLayoutVars>
          <dgm:bulletEnabled val="1"/>
        </dgm:presLayoutVars>
      </dgm:prSet>
      <dgm:spPr/>
    </dgm:pt>
    <dgm:pt modelId="{58BB4165-F6EA-48EC-90B1-64FE9C5CDF36}" type="pres">
      <dgm:prSet presAssocID="{9AD1089E-31D3-4863-9F87-562F1985172C}" presName="sibTrans" presStyleLbl="sibTrans2D1" presStyleIdx="1" presStyleCnt="3"/>
      <dgm:spPr/>
    </dgm:pt>
    <dgm:pt modelId="{75742A64-2D79-481C-9771-81E90CA8876E}" type="pres">
      <dgm:prSet presAssocID="{9AD1089E-31D3-4863-9F87-562F1985172C}" presName="connectorText" presStyleLbl="sibTrans2D1" presStyleIdx="1" presStyleCnt="3"/>
      <dgm:spPr/>
    </dgm:pt>
    <dgm:pt modelId="{3E4254A9-CEDA-421C-89B3-D8313E71C8ED}" type="pres">
      <dgm:prSet presAssocID="{173CF3B6-36FF-4625-9537-7BA077420E71}" presName="node" presStyleLbl="node1" presStyleIdx="2" presStyleCnt="4">
        <dgm:presLayoutVars>
          <dgm:bulletEnabled val="1"/>
        </dgm:presLayoutVars>
      </dgm:prSet>
      <dgm:spPr/>
    </dgm:pt>
    <dgm:pt modelId="{B047AD26-89A2-4E32-AEBD-2177DC25F7B1}" type="pres">
      <dgm:prSet presAssocID="{05B456B5-F759-49E9-A4B2-DBC750046015}" presName="sibTrans" presStyleLbl="sibTrans2D1" presStyleIdx="2" presStyleCnt="3"/>
      <dgm:spPr/>
    </dgm:pt>
    <dgm:pt modelId="{EF04372A-E2E0-42D5-9604-693A0E777663}" type="pres">
      <dgm:prSet presAssocID="{05B456B5-F759-49E9-A4B2-DBC750046015}" presName="connectorText" presStyleLbl="sibTrans2D1" presStyleIdx="2" presStyleCnt="3"/>
      <dgm:spPr/>
    </dgm:pt>
    <dgm:pt modelId="{C036EB9E-DCB2-4955-8EE2-FF73E0ACDD07}" type="pres">
      <dgm:prSet presAssocID="{15588373-FCEA-46E3-B89B-7D66DCBDFC0A}" presName="node" presStyleLbl="node1" presStyleIdx="3" presStyleCnt="4">
        <dgm:presLayoutVars>
          <dgm:bulletEnabled val="1"/>
        </dgm:presLayoutVars>
      </dgm:prSet>
      <dgm:spPr/>
    </dgm:pt>
  </dgm:ptLst>
  <dgm:cxnLst>
    <dgm:cxn modelId="{CCC56405-12EA-498A-AC08-749586E02138}" srcId="{CD4A9740-8741-46FD-A073-B912863570D1}" destId="{853F8059-2FC1-4799-ABA2-2BC410807779}" srcOrd="1" destOrd="0" parTransId="{FBFB2218-044E-4FEF-9456-C5210AD2F8FB}" sibTransId="{9AD1089E-31D3-4863-9F87-562F1985172C}"/>
    <dgm:cxn modelId="{A6BB7311-EA8E-42E9-BA82-1387B4C5AA0F}" type="presOf" srcId="{9160195C-5053-44C3-A7C5-3CF641210B13}" destId="{E5A819F4-9254-4659-9495-FB90387BBEFE}" srcOrd="0" destOrd="0" presId="urn:microsoft.com/office/officeart/2005/8/layout/process5"/>
    <dgm:cxn modelId="{5FD7FB1C-D824-4369-A5F3-7986D3DC6D50}" srcId="{CD4A9740-8741-46FD-A073-B912863570D1}" destId="{15588373-FCEA-46E3-B89B-7D66DCBDFC0A}" srcOrd="3" destOrd="0" parTransId="{22ABB9E1-7456-4DB6-BD91-F938E910FA16}" sibTransId="{7FB66E53-C533-4D0F-A647-B815D5B57EF0}"/>
    <dgm:cxn modelId="{4AD2F51D-2750-4829-8816-FDA794655C44}" type="presOf" srcId="{9160195C-5053-44C3-A7C5-3CF641210B13}" destId="{1519022C-6897-444A-B465-06697E50A8EE}" srcOrd="1" destOrd="0" presId="urn:microsoft.com/office/officeart/2005/8/layout/process5"/>
    <dgm:cxn modelId="{6761583B-70DC-4F00-B025-5E83D7FD2131}" type="presOf" srcId="{853F8059-2FC1-4799-ABA2-2BC410807779}" destId="{A570FBE8-73B2-450A-8FC2-FF7F245D2880}" srcOrd="0" destOrd="0" presId="urn:microsoft.com/office/officeart/2005/8/layout/process5"/>
    <dgm:cxn modelId="{DF9B8A3D-8083-4B8B-8B37-F08F189F496E}" srcId="{CD4A9740-8741-46FD-A073-B912863570D1}" destId="{173CF3B6-36FF-4625-9537-7BA077420E71}" srcOrd="2" destOrd="0" parTransId="{18F2F60A-9CF1-42D5-9AEB-590670F44221}" sibTransId="{05B456B5-F759-49E9-A4B2-DBC750046015}"/>
    <dgm:cxn modelId="{32662E3F-EA5E-4251-9BB6-49E73FE50A65}" type="presOf" srcId="{05B456B5-F759-49E9-A4B2-DBC750046015}" destId="{EF04372A-E2E0-42D5-9604-693A0E777663}" srcOrd="1" destOrd="0" presId="urn:microsoft.com/office/officeart/2005/8/layout/process5"/>
    <dgm:cxn modelId="{17A4725D-71A0-45C0-90FA-1E9ADB8D0DC8}" type="presOf" srcId="{05B456B5-F759-49E9-A4B2-DBC750046015}" destId="{B047AD26-89A2-4E32-AEBD-2177DC25F7B1}" srcOrd="0" destOrd="0" presId="urn:microsoft.com/office/officeart/2005/8/layout/process5"/>
    <dgm:cxn modelId="{43472E4B-C23E-476D-BE1E-2D44A519CADE}" type="presOf" srcId="{1A9C5744-5329-4971-9F80-4CAE29EDA7BB}" destId="{E7EBB4F8-0C36-4734-91C3-BACC0E577455}" srcOrd="0" destOrd="0" presId="urn:microsoft.com/office/officeart/2005/8/layout/process5"/>
    <dgm:cxn modelId="{025C6255-D915-40F5-9911-A9F2A4EAD915}" type="presOf" srcId="{15588373-FCEA-46E3-B89B-7D66DCBDFC0A}" destId="{C036EB9E-DCB2-4955-8EE2-FF73E0ACDD07}" srcOrd="0" destOrd="0" presId="urn:microsoft.com/office/officeart/2005/8/layout/process5"/>
    <dgm:cxn modelId="{2FE3549F-1DD2-4D63-8C88-B965790FCF9B}" type="presOf" srcId="{173CF3B6-36FF-4625-9537-7BA077420E71}" destId="{3E4254A9-CEDA-421C-89B3-D8313E71C8ED}" srcOrd="0" destOrd="0" presId="urn:microsoft.com/office/officeart/2005/8/layout/process5"/>
    <dgm:cxn modelId="{FE0FDEA2-012E-48EA-8139-BE3A790AA795}" type="presOf" srcId="{9AD1089E-31D3-4863-9F87-562F1985172C}" destId="{75742A64-2D79-481C-9771-81E90CA8876E}" srcOrd="1" destOrd="0" presId="urn:microsoft.com/office/officeart/2005/8/layout/process5"/>
    <dgm:cxn modelId="{693FD1AC-AED6-4D6F-B816-7B56EBD6BFEA}" type="presOf" srcId="{9AD1089E-31D3-4863-9F87-562F1985172C}" destId="{58BB4165-F6EA-48EC-90B1-64FE9C5CDF36}" srcOrd="0" destOrd="0" presId="urn:microsoft.com/office/officeart/2005/8/layout/process5"/>
    <dgm:cxn modelId="{CAA07CC1-9285-420D-8FF1-80844D1E2D98}" srcId="{CD4A9740-8741-46FD-A073-B912863570D1}" destId="{1A9C5744-5329-4971-9F80-4CAE29EDA7BB}" srcOrd="0" destOrd="0" parTransId="{331D4C6E-6937-4B6C-A19D-FF82D53C42EB}" sibTransId="{9160195C-5053-44C3-A7C5-3CF641210B13}"/>
    <dgm:cxn modelId="{193A5BFF-6DB3-4D0D-B227-74AB90086C27}" type="presOf" srcId="{CD4A9740-8741-46FD-A073-B912863570D1}" destId="{D0CB30E7-CEB8-4735-9C1A-086BF986FE87}" srcOrd="0" destOrd="0" presId="urn:microsoft.com/office/officeart/2005/8/layout/process5"/>
    <dgm:cxn modelId="{4F635BD5-5813-451D-A267-3531559245A0}" type="presParOf" srcId="{D0CB30E7-CEB8-4735-9C1A-086BF986FE87}" destId="{E7EBB4F8-0C36-4734-91C3-BACC0E577455}" srcOrd="0" destOrd="0" presId="urn:microsoft.com/office/officeart/2005/8/layout/process5"/>
    <dgm:cxn modelId="{7FD6AC20-2A09-491C-95AF-D503247FF163}" type="presParOf" srcId="{D0CB30E7-CEB8-4735-9C1A-086BF986FE87}" destId="{E5A819F4-9254-4659-9495-FB90387BBEFE}" srcOrd="1" destOrd="0" presId="urn:microsoft.com/office/officeart/2005/8/layout/process5"/>
    <dgm:cxn modelId="{98184BB8-2A65-4960-86B7-9A63D1EB8C63}" type="presParOf" srcId="{E5A819F4-9254-4659-9495-FB90387BBEFE}" destId="{1519022C-6897-444A-B465-06697E50A8EE}" srcOrd="0" destOrd="0" presId="urn:microsoft.com/office/officeart/2005/8/layout/process5"/>
    <dgm:cxn modelId="{7654E107-B965-4DFF-BCBA-D135C981F040}" type="presParOf" srcId="{D0CB30E7-CEB8-4735-9C1A-086BF986FE87}" destId="{A570FBE8-73B2-450A-8FC2-FF7F245D2880}" srcOrd="2" destOrd="0" presId="urn:microsoft.com/office/officeart/2005/8/layout/process5"/>
    <dgm:cxn modelId="{837C13BA-655A-4F79-816E-7E8B94504C71}" type="presParOf" srcId="{D0CB30E7-CEB8-4735-9C1A-086BF986FE87}" destId="{58BB4165-F6EA-48EC-90B1-64FE9C5CDF36}" srcOrd="3" destOrd="0" presId="urn:microsoft.com/office/officeart/2005/8/layout/process5"/>
    <dgm:cxn modelId="{3ECEF078-15AA-41C9-ADC8-04D73902E5CF}" type="presParOf" srcId="{58BB4165-F6EA-48EC-90B1-64FE9C5CDF36}" destId="{75742A64-2D79-481C-9771-81E90CA8876E}" srcOrd="0" destOrd="0" presId="urn:microsoft.com/office/officeart/2005/8/layout/process5"/>
    <dgm:cxn modelId="{0361EB13-7D88-4383-933E-A2EBFE1F37D5}" type="presParOf" srcId="{D0CB30E7-CEB8-4735-9C1A-086BF986FE87}" destId="{3E4254A9-CEDA-421C-89B3-D8313E71C8ED}" srcOrd="4" destOrd="0" presId="urn:microsoft.com/office/officeart/2005/8/layout/process5"/>
    <dgm:cxn modelId="{86112841-BFB3-4515-AE7B-9110949F0F2C}" type="presParOf" srcId="{D0CB30E7-CEB8-4735-9C1A-086BF986FE87}" destId="{B047AD26-89A2-4E32-AEBD-2177DC25F7B1}" srcOrd="5" destOrd="0" presId="urn:microsoft.com/office/officeart/2005/8/layout/process5"/>
    <dgm:cxn modelId="{FAAA6421-24C3-4F38-961E-7C9469F90F47}" type="presParOf" srcId="{B047AD26-89A2-4E32-AEBD-2177DC25F7B1}" destId="{EF04372A-E2E0-42D5-9604-693A0E777663}" srcOrd="0" destOrd="0" presId="urn:microsoft.com/office/officeart/2005/8/layout/process5"/>
    <dgm:cxn modelId="{7FF52601-8B0E-431F-B79C-BBB08E2C1AC5}" type="presParOf" srcId="{D0CB30E7-CEB8-4735-9C1A-086BF986FE87}" destId="{C036EB9E-DCB2-4955-8EE2-FF73E0ACDD07}"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1A2E27D-9908-4505-852C-C714DDDE1F9E}" type="doc">
      <dgm:prSet loTypeId="urn:microsoft.com/office/officeart/2008/layout/LinedList" loCatId="list" qsTypeId="urn:microsoft.com/office/officeart/2005/8/quickstyle/simple2" qsCatId="simple" csTypeId="urn:microsoft.com/office/officeart/2005/8/colors/accent3_2" csCatId="accent3"/>
      <dgm:spPr/>
      <dgm:t>
        <a:bodyPr/>
        <a:lstStyle/>
        <a:p>
          <a:endParaRPr lang="en-US"/>
        </a:p>
      </dgm:t>
    </dgm:pt>
    <dgm:pt modelId="{AC36E403-C48D-4F20-BF57-A242AE697C05}">
      <dgm:prSet/>
      <dgm:spPr/>
      <dgm:t>
        <a:bodyPr/>
        <a:lstStyle/>
        <a:p>
          <a:r>
            <a:rPr lang="en-GB" dirty="0"/>
            <a:t>Access + integration = faster, more robust signal detection</a:t>
          </a:r>
          <a:endParaRPr lang="en-US" dirty="0"/>
        </a:p>
      </dgm:t>
    </dgm:pt>
    <dgm:pt modelId="{4A71F8BE-7928-4F6F-A209-BE8719AF21A5}" type="parTrans" cxnId="{3AC55180-0162-4E71-BF90-BA099A3DD759}">
      <dgm:prSet/>
      <dgm:spPr/>
      <dgm:t>
        <a:bodyPr/>
        <a:lstStyle/>
        <a:p>
          <a:endParaRPr lang="en-US"/>
        </a:p>
      </dgm:t>
    </dgm:pt>
    <dgm:pt modelId="{19F7F3C0-57A0-4875-8E0D-6CF4E8238C7E}" type="sibTrans" cxnId="{3AC55180-0162-4E71-BF90-BA099A3DD759}">
      <dgm:prSet/>
      <dgm:spPr/>
      <dgm:t>
        <a:bodyPr/>
        <a:lstStyle/>
        <a:p>
          <a:endParaRPr lang="en-US"/>
        </a:p>
      </dgm:t>
    </dgm:pt>
    <dgm:pt modelId="{68BDC58D-D14F-4973-884C-3331928431A6}">
      <dgm:prSet/>
      <dgm:spPr/>
      <dgm:t>
        <a:bodyPr/>
        <a:lstStyle/>
        <a:p>
          <a:r>
            <a:rPr lang="en-GB"/>
            <a:t>Enhances cross-sector and cross-region collaboration</a:t>
          </a:r>
          <a:endParaRPr lang="en-US"/>
        </a:p>
      </dgm:t>
    </dgm:pt>
    <dgm:pt modelId="{544DE857-1F67-4B43-8126-8D7D452CDEE1}" type="parTrans" cxnId="{1D36BE7B-E68E-4C56-BEB1-889FACABBAF9}">
      <dgm:prSet/>
      <dgm:spPr/>
      <dgm:t>
        <a:bodyPr/>
        <a:lstStyle/>
        <a:p>
          <a:endParaRPr lang="en-US"/>
        </a:p>
      </dgm:t>
    </dgm:pt>
    <dgm:pt modelId="{4B447DD3-EA78-459D-BDB9-B8F10D1161C7}" type="sibTrans" cxnId="{1D36BE7B-E68E-4C56-BEB1-889FACABBAF9}">
      <dgm:prSet/>
      <dgm:spPr/>
      <dgm:t>
        <a:bodyPr/>
        <a:lstStyle/>
        <a:p>
          <a:endParaRPr lang="en-US"/>
        </a:p>
      </dgm:t>
    </dgm:pt>
    <dgm:pt modelId="{3AE79F6E-B3CB-44D0-AFBB-7EA6AAFEDF11}">
      <dgm:prSet/>
      <dgm:spPr/>
      <dgm:t>
        <a:bodyPr/>
        <a:lstStyle/>
        <a:p>
          <a:r>
            <a:rPr lang="en-GB"/>
            <a:t>Moves PV towards data-rich, transparent, dynamic monitoring</a:t>
          </a:r>
          <a:endParaRPr lang="en-US"/>
        </a:p>
      </dgm:t>
    </dgm:pt>
    <dgm:pt modelId="{C25E3444-EBAF-4183-8886-DFF7CDDBB07E}" type="parTrans" cxnId="{9A9F3E06-F437-441C-850B-2D4EA8FFC820}">
      <dgm:prSet/>
      <dgm:spPr/>
      <dgm:t>
        <a:bodyPr/>
        <a:lstStyle/>
        <a:p>
          <a:endParaRPr lang="en-US"/>
        </a:p>
      </dgm:t>
    </dgm:pt>
    <dgm:pt modelId="{320CB08F-AFFE-423E-8C33-865BC0DBEA3A}" type="sibTrans" cxnId="{9A9F3E06-F437-441C-850B-2D4EA8FFC820}">
      <dgm:prSet/>
      <dgm:spPr/>
      <dgm:t>
        <a:bodyPr/>
        <a:lstStyle/>
        <a:p>
          <a:endParaRPr lang="en-US"/>
        </a:p>
      </dgm:t>
    </dgm:pt>
    <dgm:pt modelId="{F2236159-60C1-4B9F-9FE6-8BB50496D17D}" type="pres">
      <dgm:prSet presAssocID="{B1A2E27D-9908-4505-852C-C714DDDE1F9E}" presName="vert0" presStyleCnt="0">
        <dgm:presLayoutVars>
          <dgm:dir/>
          <dgm:animOne val="branch"/>
          <dgm:animLvl val="lvl"/>
        </dgm:presLayoutVars>
      </dgm:prSet>
      <dgm:spPr/>
    </dgm:pt>
    <dgm:pt modelId="{6FA83119-27F0-48FD-8E3D-F8D07AA38560}" type="pres">
      <dgm:prSet presAssocID="{AC36E403-C48D-4F20-BF57-A242AE697C05}" presName="thickLine" presStyleLbl="alignNode1" presStyleIdx="0" presStyleCnt="3"/>
      <dgm:spPr/>
    </dgm:pt>
    <dgm:pt modelId="{37686003-6045-4AB7-B1E2-DFE33813F847}" type="pres">
      <dgm:prSet presAssocID="{AC36E403-C48D-4F20-BF57-A242AE697C05}" presName="horz1" presStyleCnt="0"/>
      <dgm:spPr/>
    </dgm:pt>
    <dgm:pt modelId="{E445C9BC-E11E-4D42-ABA3-468ECBC1DAC3}" type="pres">
      <dgm:prSet presAssocID="{AC36E403-C48D-4F20-BF57-A242AE697C05}" presName="tx1" presStyleLbl="revTx" presStyleIdx="0" presStyleCnt="3"/>
      <dgm:spPr/>
    </dgm:pt>
    <dgm:pt modelId="{5FC8289A-CD94-48C7-90BA-D0866289C898}" type="pres">
      <dgm:prSet presAssocID="{AC36E403-C48D-4F20-BF57-A242AE697C05}" presName="vert1" presStyleCnt="0"/>
      <dgm:spPr/>
    </dgm:pt>
    <dgm:pt modelId="{87C0CD57-E9E3-4165-BCBE-1A347E4308FD}" type="pres">
      <dgm:prSet presAssocID="{68BDC58D-D14F-4973-884C-3331928431A6}" presName="thickLine" presStyleLbl="alignNode1" presStyleIdx="1" presStyleCnt="3"/>
      <dgm:spPr/>
    </dgm:pt>
    <dgm:pt modelId="{259CDECA-FBF8-4EB6-969F-D9B9A1FB5AF2}" type="pres">
      <dgm:prSet presAssocID="{68BDC58D-D14F-4973-884C-3331928431A6}" presName="horz1" presStyleCnt="0"/>
      <dgm:spPr/>
    </dgm:pt>
    <dgm:pt modelId="{3109C8D1-490D-4C08-B675-9590E1BA161E}" type="pres">
      <dgm:prSet presAssocID="{68BDC58D-D14F-4973-884C-3331928431A6}" presName="tx1" presStyleLbl="revTx" presStyleIdx="1" presStyleCnt="3"/>
      <dgm:spPr/>
    </dgm:pt>
    <dgm:pt modelId="{19B6C86E-90CF-4CFA-9A47-FE8CD9FE6CAD}" type="pres">
      <dgm:prSet presAssocID="{68BDC58D-D14F-4973-884C-3331928431A6}" presName="vert1" presStyleCnt="0"/>
      <dgm:spPr/>
    </dgm:pt>
    <dgm:pt modelId="{06D3C251-90D3-4606-A05D-B2B20FB44362}" type="pres">
      <dgm:prSet presAssocID="{3AE79F6E-B3CB-44D0-AFBB-7EA6AAFEDF11}" presName="thickLine" presStyleLbl="alignNode1" presStyleIdx="2" presStyleCnt="3"/>
      <dgm:spPr/>
    </dgm:pt>
    <dgm:pt modelId="{D76CD170-663B-4C55-99FB-B3E07A077281}" type="pres">
      <dgm:prSet presAssocID="{3AE79F6E-B3CB-44D0-AFBB-7EA6AAFEDF11}" presName="horz1" presStyleCnt="0"/>
      <dgm:spPr/>
    </dgm:pt>
    <dgm:pt modelId="{EDFC40D1-D4E8-420F-84ED-31D2652DF2A5}" type="pres">
      <dgm:prSet presAssocID="{3AE79F6E-B3CB-44D0-AFBB-7EA6AAFEDF11}" presName="tx1" presStyleLbl="revTx" presStyleIdx="2" presStyleCnt="3"/>
      <dgm:spPr/>
    </dgm:pt>
    <dgm:pt modelId="{021BB170-181E-4B1F-ABFD-BC80FC40568A}" type="pres">
      <dgm:prSet presAssocID="{3AE79F6E-B3CB-44D0-AFBB-7EA6AAFEDF11}" presName="vert1" presStyleCnt="0"/>
      <dgm:spPr/>
    </dgm:pt>
  </dgm:ptLst>
  <dgm:cxnLst>
    <dgm:cxn modelId="{9A9F3E06-F437-441C-850B-2D4EA8FFC820}" srcId="{B1A2E27D-9908-4505-852C-C714DDDE1F9E}" destId="{3AE79F6E-B3CB-44D0-AFBB-7EA6AAFEDF11}" srcOrd="2" destOrd="0" parTransId="{C25E3444-EBAF-4183-8886-DFF7CDDBB07E}" sibTransId="{320CB08F-AFFE-423E-8C33-865BC0DBEA3A}"/>
    <dgm:cxn modelId="{7DBADF40-30FE-4417-A5EE-7945D200DD4C}" type="presOf" srcId="{B1A2E27D-9908-4505-852C-C714DDDE1F9E}" destId="{F2236159-60C1-4B9F-9FE6-8BB50496D17D}" srcOrd="0" destOrd="0" presId="urn:microsoft.com/office/officeart/2008/layout/LinedList"/>
    <dgm:cxn modelId="{F50D5E4C-7B16-40C4-9666-2DF7E2A117BC}" type="presOf" srcId="{3AE79F6E-B3CB-44D0-AFBB-7EA6AAFEDF11}" destId="{EDFC40D1-D4E8-420F-84ED-31D2652DF2A5}" srcOrd="0" destOrd="0" presId="urn:microsoft.com/office/officeart/2008/layout/LinedList"/>
    <dgm:cxn modelId="{1D36BE7B-E68E-4C56-BEB1-889FACABBAF9}" srcId="{B1A2E27D-9908-4505-852C-C714DDDE1F9E}" destId="{68BDC58D-D14F-4973-884C-3331928431A6}" srcOrd="1" destOrd="0" parTransId="{544DE857-1F67-4B43-8126-8D7D452CDEE1}" sibTransId="{4B447DD3-EA78-459D-BDB9-B8F10D1161C7}"/>
    <dgm:cxn modelId="{3AC55180-0162-4E71-BF90-BA099A3DD759}" srcId="{B1A2E27D-9908-4505-852C-C714DDDE1F9E}" destId="{AC36E403-C48D-4F20-BF57-A242AE697C05}" srcOrd="0" destOrd="0" parTransId="{4A71F8BE-7928-4F6F-A209-BE8719AF21A5}" sibTransId="{19F7F3C0-57A0-4875-8E0D-6CF4E8238C7E}"/>
    <dgm:cxn modelId="{B796DE96-86FA-49C8-9CD6-3D50E19BE138}" type="presOf" srcId="{68BDC58D-D14F-4973-884C-3331928431A6}" destId="{3109C8D1-490D-4C08-B675-9590E1BA161E}" srcOrd="0" destOrd="0" presId="urn:microsoft.com/office/officeart/2008/layout/LinedList"/>
    <dgm:cxn modelId="{4ACC15E9-528B-4982-B4D4-29C5823DE5B8}" type="presOf" srcId="{AC36E403-C48D-4F20-BF57-A242AE697C05}" destId="{E445C9BC-E11E-4D42-ABA3-468ECBC1DAC3}" srcOrd="0" destOrd="0" presId="urn:microsoft.com/office/officeart/2008/layout/LinedList"/>
    <dgm:cxn modelId="{F5FB2420-C434-494F-B814-92C811559E59}" type="presParOf" srcId="{F2236159-60C1-4B9F-9FE6-8BB50496D17D}" destId="{6FA83119-27F0-48FD-8E3D-F8D07AA38560}" srcOrd="0" destOrd="0" presId="urn:microsoft.com/office/officeart/2008/layout/LinedList"/>
    <dgm:cxn modelId="{88EFAB8B-4BAD-414F-AE91-D1CDFB1CB04A}" type="presParOf" srcId="{F2236159-60C1-4B9F-9FE6-8BB50496D17D}" destId="{37686003-6045-4AB7-B1E2-DFE33813F847}" srcOrd="1" destOrd="0" presId="urn:microsoft.com/office/officeart/2008/layout/LinedList"/>
    <dgm:cxn modelId="{F544A94C-9964-4A66-91FF-878A068BCDC8}" type="presParOf" srcId="{37686003-6045-4AB7-B1E2-DFE33813F847}" destId="{E445C9BC-E11E-4D42-ABA3-468ECBC1DAC3}" srcOrd="0" destOrd="0" presId="urn:microsoft.com/office/officeart/2008/layout/LinedList"/>
    <dgm:cxn modelId="{16F95C62-5CF3-4962-A2BC-30815728DF08}" type="presParOf" srcId="{37686003-6045-4AB7-B1E2-DFE33813F847}" destId="{5FC8289A-CD94-48C7-90BA-D0866289C898}" srcOrd="1" destOrd="0" presId="urn:microsoft.com/office/officeart/2008/layout/LinedList"/>
    <dgm:cxn modelId="{0206B0FF-1056-407C-AF03-C7A194CD5215}" type="presParOf" srcId="{F2236159-60C1-4B9F-9FE6-8BB50496D17D}" destId="{87C0CD57-E9E3-4165-BCBE-1A347E4308FD}" srcOrd="2" destOrd="0" presId="urn:microsoft.com/office/officeart/2008/layout/LinedList"/>
    <dgm:cxn modelId="{1E678EF8-3736-4851-B2C4-A0BB2EB4ADCF}" type="presParOf" srcId="{F2236159-60C1-4B9F-9FE6-8BB50496D17D}" destId="{259CDECA-FBF8-4EB6-969F-D9B9A1FB5AF2}" srcOrd="3" destOrd="0" presId="urn:microsoft.com/office/officeart/2008/layout/LinedList"/>
    <dgm:cxn modelId="{957FAC5E-F412-4E4D-94D0-FA15CEBA878E}" type="presParOf" srcId="{259CDECA-FBF8-4EB6-969F-D9B9A1FB5AF2}" destId="{3109C8D1-490D-4C08-B675-9590E1BA161E}" srcOrd="0" destOrd="0" presId="urn:microsoft.com/office/officeart/2008/layout/LinedList"/>
    <dgm:cxn modelId="{12E27A74-3E0B-4C3B-BF86-48FC2A24020D}" type="presParOf" srcId="{259CDECA-FBF8-4EB6-969F-D9B9A1FB5AF2}" destId="{19B6C86E-90CF-4CFA-9A47-FE8CD9FE6CAD}" srcOrd="1" destOrd="0" presId="urn:microsoft.com/office/officeart/2008/layout/LinedList"/>
    <dgm:cxn modelId="{6B18FC1E-3C24-44F8-8F55-00CDF7ECE041}" type="presParOf" srcId="{F2236159-60C1-4B9F-9FE6-8BB50496D17D}" destId="{06D3C251-90D3-4606-A05D-B2B20FB44362}" srcOrd="4" destOrd="0" presId="urn:microsoft.com/office/officeart/2008/layout/LinedList"/>
    <dgm:cxn modelId="{3BF9E71B-7DC5-4FC0-856C-726322314143}" type="presParOf" srcId="{F2236159-60C1-4B9F-9FE6-8BB50496D17D}" destId="{D76CD170-663B-4C55-99FB-B3E07A077281}" srcOrd="5" destOrd="0" presId="urn:microsoft.com/office/officeart/2008/layout/LinedList"/>
    <dgm:cxn modelId="{FDE0614F-5C3B-46F9-A8A3-1C18F60A592F}" type="presParOf" srcId="{D76CD170-663B-4C55-99FB-B3E07A077281}" destId="{EDFC40D1-D4E8-420F-84ED-31D2652DF2A5}" srcOrd="0" destOrd="0" presId="urn:microsoft.com/office/officeart/2008/layout/LinedList"/>
    <dgm:cxn modelId="{D590AF1F-7D11-4EC1-B91C-16BF1D5B3275}" type="presParOf" srcId="{D76CD170-663B-4C55-99FB-B3E07A077281}" destId="{021BB170-181E-4B1F-ABFD-BC80FC40568A}"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3E713A-80D7-44A1-8C43-D13992EF01C0}" type="doc">
      <dgm:prSet loTypeId="urn:microsoft.com/office/officeart/2008/layout/HexagonCluster" loCatId="relationship" qsTypeId="urn:microsoft.com/office/officeart/2005/8/quickstyle/simple1" qsCatId="simple" csTypeId="urn:microsoft.com/office/officeart/2005/8/colors/accent0_1" csCatId="mainScheme" phldr="1"/>
      <dgm:spPr/>
      <dgm:t>
        <a:bodyPr/>
        <a:lstStyle/>
        <a:p>
          <a:endParaRPr lang="nl-NL"/>
        </a:p>
      </dgm:t>
    </dgm:pt>
    <dgm:pt modelId="{7099DBE5-6E5E-4978-AD22-AF756CB37CB4}">
      <dgm:prSet phldrT="[Tekst]"/>
      <dgm:spPr/>
      <dgm:t>
        <a:bodyPr/>
        <a:lstStyle/>
        <a:p>
          <a:r>
            <a:rPr lang="nl-NL" err="1"/>
            <a:t>Riskgroups</a:t>
          </a:r>
          <a:endParaRPr lang="nl-NL"/>
        </a:p>
      </dgm:t>
    </dgm:pt>
    <dgm:pt modelId="{0FF4AB26-CE1E-4B1F-8A3B-0E6FA5C78D7C}" type="parTrans" cxnId="{4DED4B3A-C7C6-4279-A543-8AF256006C8B}">
      <dgm:prSet/>
      <dgm:spPr/>
      <dgm:t>
        <a:bodyPr/>
        <a:lstStyle/>
        <a:p>
          <a:endParaRPr lang="nl-NL"/>
        </a:p>
      </dgm:t>
    </dgm:pt>
    <dgm:pt modelId="{FBEE2436-6F0E-44C6-962F-DB472F015A6D}" type="sibTrans" cxnId="{4DED4B3A-C7C6-4279-A543-8AF256006C8B}">
      <dgm:prSet/>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Oudere vrouw op het strand"/>
        </a:ext>
      </dgm:extLst>
    </dgm:pt>
    <dgm:pt modelId="{A85633DC-63D2-49B2-A5EF-9D5F1CE2D610}">
      <dgm:prSet phldrT="[Tekst]"/>
      <dgm:spPr/>
      <dgm:t>
        <a:bodyPr/>
        <a:lstStyle/>
        <a:p>
          <a:r>
            <a:rPr lang="nl-NL" dirty="0"/>
            <a:t>Re-</a:t>
          </a:r>
          <a:r>
            <a:rPr lang="nl-NL" dirty="0" err="1"/>
            <a:t>occurence</a:t>
          </a:r>
          <a:endParaRPr lang="nl-NL" dirty="0"/>
        </a:p>
      </dgm:t>
    </dgm:pt>
    <dgm:pt modelId="{D2A4DA37-2D28-4589-9355-5C589F573AB2}" type="parTrans" cxnId="{35BF5C14-C9C6-4E07-A435-8EE73A62A029}">
      <dgm:prSet/>
      <dgm:spPr/>
      <dgm:t>
        <a:bodyPr/>
        <a:lstStyle/>
        <a:p>
          <a:endParaRPr lang="nl-NL"/>
        </a:p>
      </dgm:t>
    </dgm:pt>
    <dgm:pt modelId="{CF67F494-1C80-48D4-BEE3-861E8B4D5EBB}" type="sibTrans" cxnId="{35BF5C14-C9C6-4E07-A435-8EE73A62A029}">
      <dgm:prSet/>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Gezondheidszorgprofessional die met een patiënt in bed praat"/>
        </a:ext>
      </dgm:extLst>
    </dgm:pt>
    <dgm:pt modelId="{B0258B5C-FA46-4640-85A5-0066D1AC1FFF}">
      <dgm:prSet phldrT="[Tekst]"/>
      <dgm:spPr/>
      <dgm:t>
        <a:bodyPr/>
        <a:lstStyle/>
        <a:p>
          <a:r>
            <a:rPr lang="nl-NL" dirty="0" err="1"/>
            <a:t>Effects</a:t>
          </a:r>
          <a:r>
            <a:rPr lang="nl-NL" dirty="0"/>
            <a:t> on </a:t>
          </a:r>
          <a:r>
            <a:rPr lang="nl-NL" dirty="0" err="1"/>
            <a:t>pregnancy</a:t>
          </a:r>
          <a:r>
            <a:rPr lang="nl-NL" dirty="0"/>
            <a:t> &amp; </a:t>
          </a:r>
          <a:r>
            <a:rPr lang="nl-NL" dirty="0" err="1">
              <a:latin typeface="Arial"/>
            </a:rPr>
            <a:t>lactation</a:t>
          </a:r>
          <a:endParaRPr lang="nl-NL" dirty="0"/>
        </a:p>
      </dgm:t>
    </dgm:pt>
    <dgm:pt modelId="{41EE432C-5DF7-4734-9450-26D12241E6EC}" type="parTrans" cxnId="{BC4D1CB8-7E02-4828-B067-4EA2BD5CDAA7}">
      <dgm:prSet/>
      <dgm:spPr/>
      <dgm:t>
        <a:bodyPr/>
        <a:lstStyle/>
        <a:p>
          <a:endParaRPr lang="nl-NL"/>
        </a:p>
      </dgm:t>
    </dgm:pt>
    <dgm:pt modelId="{F8CCCE84-64DA-4E2E-BC06-A8A230582CF1}" type="sibTrans" cxnId="{BC4D1CB8-7E02-4828-B067-4EA2BD5CDAA7}">
      <dgm:prSet/>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Zwanger persoon die buiten staan"/>
        </a:ext>
      </dgm:extLst>
    </dgm:pt>
    <dgm:pt modelId="{225F8300-1EAB-4388-BC40-B12D6D6012F1}">
      <dgm:prSet/>
      <dgm:spPr/>
      <dgm:t>
        <a:bodyPr/>
        <a:lstStyle/>
        <a:p>
          <a:r>
            <a:rPr lang="nl-NL" dirty="0" err="1"/>
            <a:t>Interactions</a:t>
          </a:r>
          <a:r>
            <a:rPr lang="nl-NL" dirty="0"/>
            <a:t> </a:t>
          </a:r>
          <a:r>
            <a:rPr lang="nl-NL" dirty="0" err="1"/>
            <a:t>with</a:t>
          </a:r>
          <a:r>
            <a:rPr lang="nl-NL" dirty="0"/>
            <a:t> drugs, food, </a:t>
          </a:r>
          <a:r>
            <a:rPr lang="nl-NL" dirty="0" err="1"/>
            <a:t>herbals</a:t>
          </a:r>
          <a:endParaRPr lang="nl-NL" dirty="0"/>
        </a:p>
      </dgm:t>
    </dgm:pt>
    <dgm:pt modelId="{C78D5065-75A4-4F29-A018-783159A80EA4}" type="parTrans" cxnId="{DA39D418-65DE-46FA-84AB-1D80641F0587}">
      <dgm:prSet/>
      <dgm:spPr/>
      <dgm:t>
        <a:bodyPr/>
        <a:lstStyle/>
        <a:p>
          <a:endParaRPr lang="nl-NL"/>
        </a:p>
      </dgm:t>
    </dgm:pt>
    <dgm:pt modelId="{1E80367C-05F5-47D3-AB67-8CCB0F8B44A0}" type="sibTrans" cxnId="{DA39D418-65DE-46FA-84AB-1D80641F0587}">
      <dgm:prSet/>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Verband op arm"/>
        </a:ext>
      </dgm:extLst>
    </dgm:pt>
    <dgm:pt modelId="{DA189728-9822-4B40-A521-8461A6E33149}">
      <dgm:prSet/>
      <dgm:spPr/>
      <dgm:t>
        <a:bodyPr/>
        <a:lstStyle/>
        <a:p>
          <a:r>
            <a:rPr lang="nl-NL" dirty="0" err="1"/>
            <a:t>Medication</a:t>
          </a:r>
          <a:r>
            <a:rPr lang="nl-NL" dirty="0"/>
            <a:t> </a:t>
          </a:r>
          <a:r>
            <a:rPr lang="nl-NL" dirty="0" err="1"/>
            <a:t>errors</a:t>
          </a:r>
          <a:endParaRPr lang="nl-NL" dirty="0"/>
        </a:p>
      </dgm:t>
    </dgm:pt>
    <dgm:pt modelId="{4B2FBE33-0D0A-484B-976F-AD63D93DFF1A}" type="parTrans" cxnId="{40D2D6D5-8E21-47B2-BC19-14EFFEB38478}">
      <dgm:prSet/>
      <dgm:spPr/>
      <dgm:t>
        <a:bodyPr/>
        <a:lstStyle/>
        <a:p>
          <a:endParaRPr lang="nl-NL"/>
        </a:p>
      </dgm:t>
    </dgm:pt>
    <dgm:pt modelId="{0C150711-12AC-4D1D-927B-95BB6EE652CA}" type="sibTrans" cxnId="{40D2D6D5-8E21-47B2-BC19-14EFFEB38478}">
      <dgm:prSet/>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Ingrediënten van kruidengeneeskunde"/>
        </a:ext>
      </dgm:extLst>
    </dgm:pt>
    <dgm:pt modelId="{3B27C1A0-05E9-41AB-A83B-BF91961FF479}">
      <dgm:prSet/>
      <dgm:spPr/>
      <dgm:t>
        <a:bodyPr/>
        <a:lstStyle/>
        <a:p>
          <a:r>
            <a:rPr lang="nl-NL" dirty="0" err="1"/>
            <a:t>Patient</a:t>
          </a:r>
          <a:r>
            <a:rPr lang="nl-NL" dirty="0"/>
            <a:t> </a:t>
          </a:r>
          <a:r>
            <a:rPr lang="nl-NL" dirty="0" err="1"/>
            <a:t>experiences</a:t>
          </a:r>
          <a:endParaRPr lang="nl-NL" dirty="0"/>
        </a:p>
      </dgm:t>
    </dgm:pt>
    <dgm:pt modelId="{24CAF64F-1184-4FC1-B0A9-C9B627256254}" type="parTrans" cxnId="{7DCC2A2E-8E4A-44B4-853B-9EE3F4527A16}">
      <dgm:prSet/>
      <dgm:spPr/>
      <dgm:t>
        <a:bodyPr/>
        <a:lstStyle/>
        <a:p>
          <a:endParaRPr lang="nl-NL"/>
        </a:p>
      </dgm:t>
    </dgm:pt>
    <dgm:pt modelId="{5B918633-DED6-44F1-9405-B60082E6CA76}" type="sibTrans" cxnId="{7DCC2A2E-8E4A-44B4-853B-9EE3F4527A16}">
      <dgm:prSet/>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Stethoscoop op een witte jas"/>
        </a:ext>
      </dgm:extLst>
    </dgm:pt>
    <dgm:pt modelId="{C045C5C1-01FA-4FC2-93FC-8F4502B637E2}">
      <dgm:prSet/>
      <dgm:spPr/>
      <dgm:t>
        <a:bodyPr/>
        <a:lstStyle/>
        <a:p>
          <a:r>
            <a:rPr lang="nl-NL" dirty="0" err="1"/>
            <a:t>Unknown</a:t>
          </a:r>
          <a:r>
            <a:rPr lang="nl-NL" dirty="0"/>
            <a:t> </a:t>
          </a:r>
          <a:r>
            <a:rPr lang="nl-NL" dirty="0" err="1"/>
            <a:t>ADRs</a:t>
          </a:r>
          <a:endParaRPr lang="nl-NL" dirty="0"/>
        </a:p>
      </dgm:t>
    </dgm:pt>
    <dgm:pt modelId="{FF47D119-F12E-43E8-83BD-3131A6325DBC}" type="parTrans" cxnId="{22948349-8A32-4A21-8627-79F095A990A8}">
      <dgm:prSet/>
      <dgm:spPr/>
      <dgm:t>
        <a:bodyPr/>
        <a:lstStyle/>
        <a:p>
          <a:endParaRPr lang="nl-NL"/>
        </a:p>
      </dgm:t>
    </dgm:pt>
    <dgm:pt modelId="{C4B00D35-E5F0-4EA9-8DD8-9ED26FCD9F43}" type="sibTrans" cxnId="{22948349-8A32-4A21-8627-79F095A990A8}">
      <dgm:prSet/>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Pasgeboren baby op schouder van vader"/>
        </a:ext>
      </dgm:extLst>
    </dgm:pt>
    <dgm:pt modelId="{1BE131A5-D809-4403-9483-AF8081318C77}">
      <dgm:prSet/>
      <dgm:spPr/>
      <dgm:t>
        <a:bodyPr/>
        <a:lstStyle/>
        <a:p>
          <a:r>
            <a:rPr lang="nl-NL" dirty="0"/>
            <a:t>Batch issues</a:t>
          </a:r>
        </a:p>
      </dgm:t>
    </dgm:pt>
    <dgm:pt modelId="{AC22FD32-C6D6-4830-8C76-82FDFA6CFAD2}" type="parTrans" cxnId="{A366BF06-F07A-4EC7-88B4-A8064DF555D0}">
      <dgm:prSet/>
      <dgm:spPr/>
      <dgm:t>
        <a:bodyPr/>
        <a:lstStyle/>
        <a:p>
          <a:endParaRPr lang="nl-NL"/>
        </a:p>
      </dgm:t>
    </dgm:pt>
    <dgm:pt modelId="{1A70BA77-9C08-4E12-9F5A-63ED47D2223F}" type="sibTrans" cxnId="{A366BF06-F07A-4EC7-88B4-A8064DF555D0}">
      <dgm:prSet/>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t>
        <a:bodyPr/>
        <a:lstStyle/>
        <a:p>
          <a:endParaRPr lang="nl-NL"/>
        </a:p>
      </dgm:t>
      <dgm:extLst>
        <a:ext uri="{E40237B7-FDA0-4F09-8148-C483321AD2D9}">
          <dgm14:cNvPr xmlns:dgm14="http://schemas.microsoft.com/office/drawing/2010/diagram" id="0" name="" descr="Naald en ampul"/>
        </a:ext>
      </dgm:extLst>
    </dgm:pt>
    <dgm:pt modelId="{BB7018FE-A80F-499C-9DB3-BE09297F13EC}" type="pres">
      <dgm:prSet presAssocID="{113E713A-80D7-44A1-8C43-D13992EF01C0}" presName="Name0" presStyleCnt="0">
        <dgm:presLayoutVars>
          <dgm:chMax val="21"/>
          <dgm:chPref val="21"/>
        </dgm:presLayoutVars>
      </dgm:prSet>
      <dgm:spPr/>
    </dgm:pt>
    <dgm:pt modelId="{9F5F6477-BEAE-46E3-AAF7-EB9F148FC54E}" type="pres">
      <dgm:prSet presAssocID="{DA189728-9822-4B40-A521-8461A6E33149}" presName="text1" presStyleCnt="0"/>
      <dgm:spPr/>
    </dgm:pt>
    <dgm:pt modelId="{D712F082-D4AB-404F-8452-B1B51C605C69}" type="pres">
      <dgm:prSet presAssocID="{DA189728-9822-4B40-A521-8461A6E33149}" presName="textRepeatNode" presStyleLbl="alignNode1" presStyleIdx="0" presStyleCnt="8">
        <dgm:presLayoutVars>
          <dgm:chMax val="0"/>
          <dgm:chPref val="0"/>
          <dgm:bulletEnabled val="1"/>
        </dgm:presLayoutVars>
      </dgm:prSet>
      <dgm:spPr/>
    </dgm:pt>
    <dgm:pt modelId="{051048DF-8E37-4F83-A766-F2CB8DD2FC20}" type="pres">
      <dgm:prSet presAssocID="{DA189728-9822-4B40-A521-8461A6E33149}" presName="textaccent1" presStyleCnt="0"/>
      <dgm:spPr/>
    </dgm:pt>
    <dgm:pt modelId="{5B6DF1B1-B6B7-4AA4-A987-9478C95C91E3}" type="pres">
      <dgm:prSet presAssocID="{DA189728-9822-4B40-A521-8461A6E33149}" presName="accentRepeatNode" presStyleLbl="solidAlignAcc1" presStyleIdx="0" presStyleCnt="16"/>
      <dgm:spPr/>
    </dgm:pt>
    <dgm:pt modelId="{DE704801-9744-4717-9D1B-975E0B6D5581}" type="pres">
      <dgm:prSet presAssocID="{0C150711-12AC-4D1D-927B-95BB6EE652CA}" presName="image1" presStyleCnt="0"/>
      <dgm:spPr/>
    </dgm:pt>
    <dgm:pt modelId="{D825BDF0-FAB1-49F5-91E8-976C71EA82FB}" type="pres">
      <dgm:prSet presAssocID="{0C150711-12AC-4D1D-927B-95BB6EE652CA}" presName="imageRepeatNode" presStyleLbl="alignAcc1" presStyleIdx="0" presStyleCnt="8"/>
      <dgm:spPr/>
    </dgm:pt>
    <dgm:pt modelId="{F41F653E-ECE7-4F3F-AB07-C4DC53AB2E7D}" type="pres">
      <dgm:prSet presAssocID="{0C150711-12AC-4D1D-927B-95BB6EE652CA}" presName="imageaccent1" presStyleCnt="0"/>
      <dgm:spPr/>
    </dgm:pt>
    <dgm:pt modelId="{6B34D82D-8BD5-489C-B14E-008B4ABF0E64}" type="pres">
      <dgm:prSet presAssocID="{0C150711-12AC-4D1D-927B-95BB6EE652CA}" presName="accentRepeatNode" presStyleLbl="solidAlignAcc1" presStyleIdx="1" presStyleCnt="16"/>
      <dgm:spPr/>
    </dgm:pt>
    <dgm:pt modelId="{51F3BF61-E88F-4D34-B6FA-2A152B6521AB}" type="pres">
      <dgm:prSet presAssocID="{C045C5C1-01FA-4FC2-93FC-8F4502B637E2}" presName="text2" presStyleCnt="0"/>
      <dgm:spPr/>
    </dgm:pt>
    <dgm:pt modelId="{347825CB-D7E3-4895-820D-39A48A5685D9}" type="pres">
      <dgm:prSet presAssocID="{C045C5C1-01FA-4FC2-93FC-8F4502B637E2}" presName="textRepeatNode" presStyleLbl="alignNode1" presStyleIdx="1" presStyleCnt="8">
        <dgm:presLayoutVars>
          <dgm:chMax val="0"/>
          <dgm:chPref val="0"/>
          <dgm:bulletEnabled val="1"/>
        </dgm:presLayoutVars>
      </dgm:prSet>
      <dgm:spPr/>
    </dgm:pt>
    <dgm:pt modelId="{437CD703-431C-4329-9A58-A10A2726A082}" type="pres">
      <dgm:prSet presAssocID="{C045C5C1-01FA-4FC2-93FC-8F4502B637E2}" presName="textaccent2" presStyleCnt="0"/>
      <dgm:spPr/>
    </dgm:pt>
    <dgm:pt modelId="{009A4302-E567-4708-A9A6-E344EA5CFDDE}" type="pres">
      <dgm:prSet presAssocID="{C045C5C1-01FA-4FC2-93FC-8F4502B637E2}" presName="accentRepeatNode" presStyleLbl="solidAlignAcc1" presStyleIdx="2" presStyleCnt="16"/>
      <dgm:spPr/>
    </dgm:pt>
    <dgm:pt modelId="{531C7544-036F-4517-8CD3-F61BC4E72593}" type="pres">
      <dgm:prSet presAssocID="{C4B00D35-E5F0-4EA9-8DD8-9ED26FCD9F43}" presName="image2" presStyleCnt="0"/>
      <dgm:spPr/>
    </dgm:pt>
    <dgm:pt modelId="{FFA4BADC-8841-4F1C-A401-477F0E152D44}" type="pres">
      <dgm:prSet presAssocID="{C4B00D35-E5F0-4EA9-8DD8-9ED26FCD9F43}" presName="imageRepeatNode" presStyleLbl="alignAcc1" presStyleIdx="1" presStyleCnt="8"/>
      <dgm:spPr/>
    </dgm:pt>
    <dgm:pt modelId="{8A1C046C-0E2B-4B53-ADED-31EFE8B2BBC7}" type="pres">
      <dgm:prSet presAssocID="{C4B00D35-E5F0-4EA9-8DD8-9ED26FCD9F43}" presName="imageaccent2" presStyleCnt="0"/>
      <dgm:spPr/>
    </dgm:pt>
    <dgm:pt modelId="{D794F781-2C67-48CD-A18F-E5FFA5496CAB}" type="pres">
      <dgm:prSet presAssocID="{C4B00D35-E5F0-4EA9-8DD8-9ED26FCD9F43}" presName="accentRepeatNode" presStyleLbl="solidAlignAcc1" presStyleIdx="3" presStyleCnt="16"/>
      <dgm:spPr/>
    </dgm:pt>
    <dgm:pt modelId="{C5333E6B-3C5C-4D96-8576-6E5505280AE1}" type="pres">
      <dgm:prSet presAssocID="{225F8300-1EAB-4388-BC40-B12D6D6012F1}" presName="text3" presStyleCnt="0"/>
      <dgm:spPr/>
    </dgm:pt>
    <dgm:pt modelId="{78045FA5-FFA2-4CCE-B8F3-2CE2DE786F68}" type="pres">
      <dgm:prSet presAssocID="{225F8300-1EAB-4388-BC40-B12D6D6012F1}" presName="textRepeatNode" presStyleLbl="alignNode1" presStyleIdx="2" presStyleCnt="8">
        <dgm:presLayoutVars>
          <dgm:chMax val="0"/>
          <dgm:chPref val="0"/>
          <dgm:bulletEnabled val="1"/>
        </dgm:presLayoutVars>
      </dgm:prSet>
      <dgm:spPr/>
    </dgm:pt>
    <dgm:pt modelId="{BFFDE9FD-EC18-4F93-A533-7E56B9B8AFE6}" type="pres">
      <dgm:prSet presAssocID="{225F8300-1EAB-4388-BC40-B12D6D6012F1}" presName="textaccent3" presStyleCnt="0"/>
      <dgm:spPr/>
    </dgm:pt>
    <dgm:pt modelId="{FE14FA49-96C0-4B08-9B38-FF426B5F0E1C}" type="pres">
      <dgm:prSet presAssocID="{225F8300-1EAB-4388-BC40-B12D6D6012F1}" presName="accentRepeatNode" presStyleLbl="solidAlignAcc1" presStyleIdx="4" presStyleCnt="16"/>
      <dgm:spPr/>
    </dgm:pt>
    <dgm:pt modelId="{5BE818CD-6873-4523-8111-E7CFBF44DEBA}" type="pres">
      <dgm:prSet presAssocID="{1E80367C-05F5-47D3-AB67-8CCB0F8B44A0}" presName="image3" presStyleCnt="0"/>
      <dgm:spPr/>
    </dgm:pt>
    <dgm:pt modelId="{D3E49B60-E8C9-4779-867F-021BB2B097E3}" type="pres">
      <dgm:prSet presAssocID="{1E80367C-05F5-47D3-AB67-8CCB0F8B44A0}" presName="imageRepeatNode" presStyleLbl="alignAcc1" presStyleIdx="2" presStyleCnt="8"/>
      <dgm:spPr/>
    </dgm:pt>
    <dgm:pt modelId="{6B900BB6-54FC-42E2-8432-39A49E2E0E18}" type="pres">
      <dgm:prSet presAssocID="{1E80367C-05F5-47D3-AB67-8CCB0F8B44A0}" presName="imageaccent3" presStyleCnt="0"/>
      <dgm:spPr/>
    </dgm:pt>
    <dgm:pt modelId="{73B4B88E-1427-4FB6-9327-0FA989BCC297}" type="pres">
      <dgm:prSet presAssocID="{1E80367C-05F5-47D3-AB67-8CCB0F8B44A0}" presName="accentRepeatNode" presStyleLbl="solidAlignAcc1" presStyleIdx="5" presStyleCnt="16"/>
      <dgm:spPr/>
    </dgm:pt>
    <dgm:pt modelId="{407151FF-9BA5-4964-8FF2-F0A241B9D223}" type="pres">
      <dgm:prSet presAssocID="{3B27C1A0-05E9-41AB-A83B-BF91961FF479}" presName="text4" presStyleCnt="0"/>
      <dgm:spPr/>
    </dgm:pt>
    <dgm:pt modelId="{701032CD-0A01-4872-B0DF-FBA3B79508E2}" type="pres">
      <dgm:prSet presAssocID="{3B27C1A0-05E9-41AB-A83B-BF91961FF479}" presName="textRepeatNode" presStyleLbl="alignNode1" presStyleIdx="3" presStyleCnt="8">
        <dgm:presLayoutVars>
          <dgm:chMax val="0"/>
          <dgm:chPref val="0"/>
          <dgm:bulletEnabled val="1"/>
        </dgm:presLayoutVars>
      </dgm:prSet>
      <dgm:spPr/>
    </dgm:pt>
    <dgm:pt modelId="{1970180E-E69C-4F8B-8681-9DBD69E9C22B}" type="pres">
      <dgm:prSet presAssocID="{3B27C1A0-05E9-41AB-A83B-BF91961FF479}" presName="textaccent4" presStyleCnt="0"/>
      <dgm:spPr/>
    </dgm:pt>
    <dgm:pt modelId="{16E41CAB-05E0-4106-AEE9-756A3AB4FC42}" type="pres">
      <dgm:prSet presAssocID="{3B27C1A0-05E9-41AB-A83B-BF91961FF479}" presName="accentRepeatNode" presStyleLbl="solidAlignAcc1" presStyleIdx="6" presStyleCnt="16"/>
      <dgm:spPr/>
    </dgm:pt>
    <dgm:pt modelId="{A96F3E9A-5005-4418-B617-763A28B94C08}" type="pres">
      <dgm:prSet presAssocID="{5B918633-DED6-44F1-9405-B60082E6CA76}" presName="image4" presStyleCnt="0"/>
      <dgm:spPr/>
    </dgm:pt>
    <dgm:pt modelId="{7972EB27-EA6B-4556-9D15-D3DF51ADE904}" type="pres">
      <dgm:prSet presAssocID="{5B918633-DED6-44F1-9405-B60082E6CA76}" presName="imageRepeatNode" presStyleLbl="alignAcc1" presStyleIdx="3" presStyleCnt="8"/>
      <dgm:spPr/>
    </dgm:pt>
    <dgm:pt modelId="{57B05DC3-7187-4209-B41B-466C1328D6F8}" type="pres">
      <dgm:prSet presAssocID="{5B918633-DED6-44F1-9405-B60082E6CA76}" presName="imageaccent4" presStyleCnt="0"/>
      <dgm:spPr/>
    </dgm:pt>
    <dgm:pt modelId="{EA55C84C-9509-4A6F-802C-2003E22D11C6}" type="pres">
      <dgm:prSet presAssocID="{5B918633-DED6-44F1-9405-B60082E6CA76}" presName="accentRepeatNode" presStyleLbl="solidAlignAcc1" presStyleIdx="7" presStyleCnt="16"/>
      <dgm:spPr/>
    </dgm:pt>
    <dgm:pt modelId="{911E5525-84DF-4E24-9BEE-57F5789A3BE5}" type="pres">
      <dgm:prSet presAssocID="{7099DBE5-6E5E-4978-AD22-AF756CB37CB4}" presName="text5" presStyleCnt="0"/>
      <dgm:spPr/>
    </dgm:pt>
    <dgm:pt modelId="{5B64CFEE-3831-40FE-977A-F876C47F5E1F}" type="pres">
      <dgm:prSet presAssocID="{7099DBE5-6E5E-4978-AD22-AF756CB37CB4}" presName="textRepeatNode" presStyleLbl="alignNode1" presStyleIdx="4" presStyleCnt="8">
        <dgm:presLayoutVars>
          <dgm:chMax val="0"/>
          <dgm:chPref val="0"/>
          <dgm:bulletEnabled val="1"/>
        </dgm:presLayoutVars>
      </dgm:prSet>
      <dgm:spPr/>
    </dgm:pt>
    <dgm:pt modelId="{457B47F1-BD5F-4442-98A6-10AF49B0A9FB}" type="pres">
      <dgm:prSet presAssocID="{7099DBE5-6E5E-4978-AD22-AF756CB37CB4}" presName="textaccent5" presStyleCnt="0"/>
      <dgm:spPr/>
    </dgm:pt>
    <dgm:pt modelId="{4D0BFBE0-DFA9-4EDC-B38A-E91B6052D98F}" type="pres">
      <dgm:prSet presAssocID="{7099DBE5-6E5E-4978-AD22-AF756CB37CB4}" presName="accentRepeatNode" presStyleLbl="solidAlignAcc1" presStyleIdx="8" presStyleCnt="16"/>
      <dgm:spPr/>
    </dgm:pt>
    <dgm:pt modelId="{433533B2-D775-4D29-9A40-50A7AE67C4D2}" type="pres">
      <dgm:prSet presAssocID="{FBEE2436-6F0E-44C6-962F-DB472F015A6D}" presName="image5" presStyleCnt="0"/>
      <dgm:spPr/>
    </dgm:pt>
    <dgm:pt modelId="{398370F8-767C-466D-81FE-994AAC9F2983}" type="pres">
      <dgm:prSet presAssocID="{FBEE2436-6F0E-44C6-962F-DB472F015A6D}" presName="imageRepeatNode" presStyleLbl="alignAcc1" presStyleIdx="4" presStyleCnt="8"/>
      <dgm:spPr/>
    </dgm:pt>
    <dgm:pt modelId="{EE1F458A-0FB3-4642-A94C-F83B775538A8}" type="pres">
      <dgm:prSet presAssocID="{FBEE2436-6F0E-44C6-962F-DB472F015A6D}" presName="imageaccent5" presStyleCnt="0"/>
      <dgm:spPr/>
    </dgm:pt>
    <dgm:pt modelId="{21E0A303-D763-4D4E-9B13-9F05E2271366}" type="pres">
      <dgm:prSet presAssocID="{FBEE2436-6F0E-44C6-962F-DB472F015A6D}" presName="accentRepeatNode" presStyleLbl="solidAlignAcc1" presStyleIdx="9" presStyleCnt="16"/>
      <dgm:spPr/>
    </dgm:pt>
    <dgm:pt modelId="{739E3077-3779-4460-90F4-3B70828BA828}" type="pres">
      <dgm:prSet presAssocID="{A85633DC-63D2-49B2-A5EF-9D5F1CE2D610}" presName="text6" presStyleCnt="0"/>
      <dgm:spPr/>
    </dgm:pt>
    <dgm:pt modelId="{5443F732-86B7-4359-A05C-5F2FF6C68823}" type="pres">
      <dgm:prSet presAssocID="{A85633DC-63D2-49B2-A5EF-9D5F1CE2D610}" presName="textRepeatNode" presStyleLbl="alignNode1" presStyleIdx="5" presStyleCnt="8">
        <dgm:presLayoutVars>
          <dgm:chMax val="0"/>
          <dgm:chPref val="0"/>
          <dgm:bulletEnabled val="1"/>
        </dgm:presLayoutVars>
      </dgm:prSet>
      <dgm:spPr/>
    </dgm:pt>
    <dgm:pt modelId="{416BF781-DBCC-416D-976E-EE285F12BB54}" type="pres">
      <dgm:prSet presAssocID="{A85633DC-63D2-49B2-A5EF-9D5F1CE2D610}" presName="textaccent6" presStyleCnt="0"/>
      <dgm:spPr/>
    </dgm:pt>
    <dgm:pt modelId="{631F7587-EB7D-47C6-8805-2A9B51C021F9}" type="pres">
      <dgm:prSet presAssocID="{A85633DC-63D2-49B2-A5EF-9D5F1CE2D610}" presName="accentRepeatNode" presStyleLbl="solidAlignAcc1" presStyleIdx="10" presStyleCnt="16"/>
      <dgm:spPr/>
    </dgm:pt>
    <dgm:pt modelId="{6BE11CDF-D39A-4B0A-B895-44AE72817874}" type="pres">
      <dgm:prSet presAssocID="{CF67F494-1C80-48D4-BEE3-861E8B4D5EBB}" presName="image6" presStyleCnt="0"/>
      <dgm:spPr/>
    </dgm:pt>
    <dgm:pt modelId="{1C61B62B-9DD0-417B-B052-BAA17FEB1F0F}" type="pres">
      <dgm:prSet presAssocID="{CF67F494-1C80-48D4-BEE3-861E8B4D5EBB}" presName="imageRepeatNode" presStyleLbl="alignAcc1" presStyleIdx="5" presStyleCnt="8"/>
      <dgm:spPr/>
    </dgm:pt>
    <dgm:pt modelId="{DD6EDACF-9096-40F8-9E65-60BE2913E5ED}" type="pres">
      <dgm:prSet presAssocID="{CF67F494-1C80-48D4-BEE3-861E8B4D5EBB}" presName="imageaccent6" presStyleCnt="0"/>
      <dgm:spPr/>
    </dgm:pt>
    <dgm:pt modelId="{6A8DF008-3D55-4418-AA8C-B44BB145EA0B}" type="pres">
      <dgm:prSet presAssocID="{CF67F494-1C80-48D4-BEE3-861E8B4D5EBB}" presName="accentRepeatNode" presStyleLbl="solidAlignAcc1" presStyleIdx="11" presStyleCnt="16"/>
      <dgm:spPr/>
    </dgm:pt>
    <dgm:pt modelId="{EE8C078D-2B7C-4DF7-A43E-79CC0C0AB630}" type="pres">
      <dgm:prSet presAssocID="{B0258B5C-FA46-4640-85A5-0066D1AC1FFF}" presName="text7" presStyleCnt="0"/>
      <dgm:spPr/>
    </dgm:pt>
    <dgm:pt modelId="{B95D0E24-3E74-497F-8FA9-64B4918805FA}" type="pres">
      <dgm:prSet presAssocID="{B0258B5C-FA46-4640-85A5-0066D1AC1FFF}" presName="textRepeatNode" presStyleLbl="alignNode1" presStyleIdx="6" presStyleCnt="8">
        <dgm:presLayoutVars>
          <dgm:chMax val="0"/>
          <dgm:chPref val="0"/>
          <dgm:bulletEnabled val="1"/>
        </dgm:presLayoutVars>
      </dgm:prSet>
      <dgm:spPr/>
    </dgm:pt>
    <dgm:pt modelId="{761C27A5-0787-4258-A543-01AE1543A549}" type="pres">
      <dgm:prSet presAssocID="{B0258B5C-FA46-4640-85A5-0066D1AC1FFF}" presName="textaccent7" presStyleCnt="0"/>
      <dgm:spPr/>
    </dgm:pt>
    <dgm:pt modelId="{1AA2EE1F-062B-410D-97A9-7AB6F18036E5}" type="pres">
      <dgm:prSet presAssocID="{B0258B5C-FA46-4640-85A5-0066D1AC1FFF}" presName="accentRepeatNode" presStyleLbl="solidAlignAcc1" presStyleIdx="12" presStyleCnt="16"/>
      <dgm:spPr/>
    </dgm:pt>
    <dgm:pt modelId="{9B89F285-5EB6-42D7-8019-7A430E0BF59E}" type="pres">
      <dgm:prSet presAssocID="{F8CCCE84-64DA-4E2E-BC06-A8A230582CF1}" presName="image7" presStyleCnt="0"/>
      <dgm:spPr/>
    </dgm:pt>
    <dgm:pt modelId="{ABE13974-E490-4A00-97D2-29A3127EB863}" type="pres">
      <dgm:prSet presAssocID="{F8CCCE84-64DA-4E2E-BC06-A8A230582CF1}" presName="imageRepeatNode" presStyleLbl="alignAcc1" presStyleIdx="6" presStyleCnt="8"/>
      <dgm:spPr/>
    </dgm:pt>
    <dgm:pt modelId="{D5261D41-4B73-4B2C-8917-0709067598B6}" type="pres">
      <dgm:prSet presAssocID="{F8CCCE84-64DA-4E2E-BC06-A8A230582CF1}" presName="imageaccent7" presStyleCnt="0"/>
      <dgm:spPr/>
    </dgm:pt>
    <dgm:pt modelId="{606A4A12-DE11-47D3-90D3-47B7D0910941}" type="pres">
      <dgm:prSet presAssocID="{F8CCCE84-64DA-4E2E-BC06-A8A230582CF1}" presName="accentRepeatNode" presStyleLbl="solidAlignAcc1" presStyleIdx="13" presStyleCnt="16"/>
      <dgm:spPr/>
    </dgm:pt>
    <dgm:pt modelId="{3A298CD7-9F34-42CA-8F3B-366E82A14FFF}" type="pres">
      <dgm:prSet presAssocID="{1BE131A5-D809-4403-9483-AF8081318C77}" presName="text8" presStyleCnt="0"/>
      <dgm:spPr/>
    </dgm:pt>
    <dgm:pt modelId="{5C25E8BA-E505-41A9-B646-1EEEF6F1C0AE}" type="pres">
      <dgm:prSet presAssocID="{1BE131A5-D809-4403-9483-AF8081318C77}" presName="textRepeatNode" presStyleLbl="alignNode1" presStyleIdx="7" presStyleCnt="8">
        <dgm:presLayoutVars>
          <dgm:chMax val="0"/>
          <dgm:chPref val="0"/>
          <dgm:bulletEnabled val="1"/>
        </dgm:presLayoutVars>
      </dgm:prSet>
      <dgm:spPr/>
    </dgm:pt>
    <dgm:pt modelId="{DF19046E-09E3-4C48-A33F-37105DD7E8E7}" type="pres">
      <dgm:prSet presAssocID="{1BE131A5-D809-4403-9483-AF8081318C77}" presName="textaccent8" presStyleCnt="0"/>
      <dgm:spPr/>
    </dgm:pt>
    <dgm:pt modelId="{2FAE7A92-89FD-484C-A9E0-A37CB9D88FF1}" type="pres">
      <dgm:prSet presAssocID="{1BE131A5-D809-4403-9483-AF8081318C77}" presName="accentRepeatNode" presStyleLbl="solidAlignAcc1" presStyleIdx="14" presStyleCnt="16"/>
      <dgm:spPr/>
    </dgm:pt>
    <dgm:pt modelId="{A96452E5-0E8F-4240-87AD-CA811C9D5695}" type="pres">
      <dgm:prSet presAssocID="{1A70BA77-9C08-4E12-9F5A-63ED47D2223F}" presName="image8" presStyleCnt="0"/>
      <dgm:spPr/>
    </dgm:pt>
    <dgm:pt modelId="{E99AD5F8-3E49-449E-AD0B-C10894360144}" type="pres">
      <dgm:prSet presAssocID="{1A70BA77-9C08-4E12-9F5A-63ED47D2223F}" presName="imageRepeatNode" presStyleLbl="alignAcc1" presStyleIdx="7" presStyleCnt="8"/>
      <dgm:spPr/>
    </dgm:pt>
    <dgm:pt modelId="{7A9F82A7-C54A-42FF-9E16-3052FC9ADFA3}" type="pres">
      <dgm:prSet presAssocID="{1A70BA77-9C08-4E12-9F5A-63ED47D2223F}" presName="imageaccent8" presStyleCnt="0"/>
      <dgm:spPr/>
    </dgm:pt>
    <dgm:pt modelId="{297DE52F-2F89-44A7-9800-6B9F465631CB}" type="pres">
      <dgm:prSet presAssocID="{1A70BA77-9C08-4E12-9F5A-63ED47D2223F}" presName="accentRepeatNode" presStyleLbl="solidAlignAcc1" presStyleIdx="15" presStyleCnt="16"/>
      <dgm:spPr/>
    </dgm:pt>
  </dgm:ptLst>
  <dgm:cxnLst>
    <dgm:cxn modelId="{5851A502-AA7A-4C43-A78C-CD38B707F018}" type="presOf" srcId="{A85633DC-63D2-49B2-A5EF-9D5F1CE2D610}" destId="{5443F732-86B7-4359-A05C-5F2FF6C68823}" srcOrd="0" destOrd="0" presId="urn:microsoft.com/office/officeart/2008/layout/HexagonCluster"/>
    <dgm:cxn modelId="{A366BF06-F07A-4EC7-88B4-A8064DF555D0}" srcId="{113E713A-80D7-44A1-8C43-D13992EF01C0}" destId="{1BE131A5-D809-4403-9483-AF8081318C77}" srcOrd="7" destOrd="0" parTransId="{AC22FD32-C6D6-4830-8C76-82FDFA6CFAD2}" sibTransId="{1A70BA77-9C08-4E12-9F5A-63ED47D2223F}"/>
    <dgm:cxn modelId="{35BF5C14-C9C6-4E07-A435-8EE73A62A029}" srcId="{113E713A-80D7-44A1-8C43-D13992EF01C0}" destId="{A85633DC-63D2-49B2-A5EF-9D5F1CE2D610}" srcOrd="5" destOrd="0" parTransId="{D2A4DA37-2D28-4589-9355-5C589F573AB2}" sibTransId="{CF67F494-1C80-48D4-BEE3-861E8B4D5EBB}"/>
    <dgm:cxn modelId="{DA39D418-65DE-46FA-84AB-1D80641F0587}" srcId="{113E713A-80D7-44A1-8C43-D13992EF01C0}" destId="{225F8300-1EAB-4388-BC40-B12D6D6012F1}" srcOrd="2" destOrd="0" parTransId="{C78D5065-75A4-4F29-A018-783159A80EA4}" sibTransId="{1E80367C-05F5-47D3-AB67-8CCB0F8B44A0}"/>
    <dgm:cxn modelId="{7DCC2A2E-8E4A-44B4-853B-9EE3F4527A16}" srcId="{113E713A-80D7-44A1-8C43-D13992EF01C0}" destId="{3B27C1A0-05E9-41AB-A83B-BF91961FF479}" srcOrd="3" destOrd="0" parTransId="{24CAF64F-1184-4FC1-B0A9-C9B627256254}" sibTransId="{5B918633-DED6-44F1-9405-B60082E6CA76}"/>
    <dgm:cxn modelId="{4DED4B3A-C7C6-4279-A543-8AF256006C8B}" srcId="{113E713A-80D7-44A1-8C43-D13992EF01C0}" destId="{7099DBE5-6E5E-4978-AD22-AF756CB37CB4}" srcOrd="4" destOrd="0" parTransId="{0FF4AB26-CE1E-4B1F-8A3B-0E6FA5C78D7C}" sibTransId="{FBEE2436-6F0E-44C6-962F-DB472F015A6D}"/>
    <dgm:cxn modelId="{6EAAC03A-E79B-4850-9154-8C51780249AD}" type="presOf" srcId="{FBEE2436-6F0E-44C6-962F-DB472F015A6D}" destId="{398370F8-767C-466D-81FE-994AAC9F2983}" srcOrd="0" destOrd="0" presId="urn:microsoft.com/office/officeart/2008/layout/HexagonCluster"/>
    <dgm:cxn modelId="{F074343E-C296-48D6-8970-B22B31A12D45}" type="presOf" srcId="{7099DBE5-6E5E-4978-AD22-AF756CB37CB4}" destId="{5B64CFEE-3831-40FE-977A-F876C47F5E1F}" srcOrd="0" destOrd="0" presId="urn:microsoft.com/office/officeart/2008/layout/HexagonCluster"/>
    <dgm:cxn modelId="{C8F05A45-F3A2-4F5F-A32F-9AC273D0DB5E}" type="presOf" srcId="{3B27C1A0-05E9-41AB-A83B-BF91961FF479}" destId="{701032CD-0A01-4872-B0DF-FBA3B79508E2}" srcOrd="0" destOrd="0" presId="urn:microsoft.com/office/officeart/2008/layout/HexagonCluster"/>
    <dgm:cxn modelId="{22948349-8A32-4A21-8627-79F095A990A8}" srcId="{113E713A-80D7-44A1-8C43-D13992EF01C0}" destId="{C045C5C1-01FA-4FC2-93FC-8F4502B637E2}" srcOrd="1" destOrd="0" parTransId="{FF47D119-F12E-43E8-83BD-3131A6325DBC}" sibTransId="{C4B00D35-E5F0-4EA9-8DD8-9ED26FCD9F43}"/>
    <dgm:cxn modelId="{AFFA8A6A-01A5-4B01-9C9D-BFFA6DD3FCD4}" type="presOf" srcId="{CF67F494-1C80-48D4-BEE3-861E8B4D5EBB}" destId="{1C61B62B-9DD0-417B-B052-BAA17FEB1F0F}" srcOrd="0" destOrd="0" presId="urn:microsoft.com/office/officeart/2008/layout/HexagonCluster"/>
    <dgm:cxn modelId="{FE07296B-90F9-48B5-B3F3-1B15EB61E21E}" type="presOf" srcId="{C4B00D35-E5F0-4EA9-8DD8-9ED26FCD9F43}" destId="{FFA4BADC-8841-4F1C-A401-477F0E152D44}" srcOrd="0" destOrd="0" presId="urn:microsoft.com/office/officeart/2008/layout/HexagonCluster"/>
    <dgm:cxn modelId="{F7A0FB55-44AA-48AD-BE85-CD050D3A62BF}" type="presOf" srcId="{225F8300-1EAB-4388-BC40-B12D6D6012F1}" destId="{78045FA5-FFA2-4CCE-B8F3-2CE2DE786F68}" srcOrd="0" destOrd="0" presId="urn:microsoft.com/office/officeart/2008/layout/HexagonCluster"/>
    <dgm:cxn modelId="{00A9C079-08AE-4A78-A3ED-D486F3E5B066}" type="presOf" srcId="{F8CCCE84-64DA-4E2E-BC06-A8A230582CF1}" destId="{ABE13974-E490-4A00-97D2-29A3127EB863}" srcOrd="0" destOrd="0" presId="urn:microsoft.com/office/officeart/2008/layout/HexagonCluster"/>
    <dgm:cxn modelId="{DCDB0B7C-F044-4721-8E3E-1880D11D3295}" type="presOf" srcId="{B0258B5C-FA46-4640-85A5-0066D1AC1FFF}" destId="{B95D0E24-3E74-497F-8FA9-64B4918805FA}" srcOrd="0" destOrd="0" presId="urn:microsoft.com/office/officeart/2008/layout/HexagonCluster"/>
    <dgm:cxn modelId="{9ACCA37D-DD3A-416D-B23E-28A31E796629}" type="presOf" srcId="{1BE131A5-D809-4403-9483-AF8081318C77}" destId="{5C25E8BA-E505-41A9-B646-1EEEF6F1C0AE}" srcOrd="0" destOrd="0" presId="urn:microsoft.com/office/officeart/2008/layout/HexagonCluster"/>
    <dgm:cxn modelId="{33763D98-09EF-4661-ABD9-E76C909C4881}" type="presOf" srcId="{DA189728-9822-4B40-A521-8461A6E33149}" destId="{D712F082-D4AB-404F-8452-B1B51C605C69}" srcOrd="0" destOrd="0" presId="urn:microsoft.com/office/officeart/2008/layout/HexagonCluster"/>
    <dgm:cxn modelId="{BC4D1CB8-7E02-4828-B067-4EA2BD5CDAA7}" srcId="{113E713A-80D7-44A1-8C43-D13992EF01C0}" destId="{B0258B5C-FA46-4640-85A5-0066D1AC1FFF}" srcOrd="6" destOrd="0" parTransId="{41EE432C-5DF7-4734-9450-26D12241E6EC}" sibTransId="{F8CCCE84-64DA-4E2E-BC06-A8A230582CF1}"/>
    <dgm:cxn modelId="{36C4B2C2-43D6-40FF-94F3-2B95393D3575}" type="presOf" srcId="{1E80367C-05F5-47D3-AB67-8CCB0F8B44A0}" destId="{D3E49B60-E8C9-4779-867F-021BB2B097E3}" srcOrd="0" destOrd="0" presId="urn:microsoft.com/office/officeart/2008/layout/HexagonCluster"/>
    <dgm:cxn modelId="{9A8E5FC5-23DB-4DD9-9AE7-32C335438F13}" type="presOf" srcId="{0C150711-12AC-4D1D-927B-95BB6EE652CA}" destId="{D825BDF0-FAB1-49F5-91E8-976C71EA82FB}" srcOrd="0" destOrd="0" presId="urn:microsoft.com/office/officeart/2008/layout/HexagonCluster"/>
    <dgm:cxn modelId="{A262A8CF-A088-4D6B-B74E-3016E355A790}" type="presOf" srcId="{C045C5C1-01FA-4FC2-93FC-8F4502B637E2}" destId="{347825CB-D7E3-4895-820D-39A48A5685D9}" srcOrd="0" destOrd="0" presId="urn:microsoft.com/office/officeart/2008/layout/HexagonCluster"/>
    <dgm:cxn modelId="{40D2D6D5-8E21-47B2-BC19-14EFFEB38478}" srcId="{113E713A-80D7-44A1-8C43-D13992EF01C0}" destId="{DA189728-9822-4B40-A521-8461A6E33149}" srcOrd="0" destOrd="0" parTransId="{4B2FBE33-0D0A-484B-976F-AD63D93DFF1A}" sibTransId="{0C150711-12AC-4D1D-927B-95BB6EE652CA}"/>
    <dgm:cxn modelId="{3D1AAFDD-D70E-45E3-B3A2-82B7AF1896C3}" type="presOf" srcId="{113E713A-80D7-44A1-8C43-D13992EF01C0}" destId="{BB7018FE-A80F-499C-9DB3-BE09297F13EC}" srcOrd="0" destOrd="0" presId="urn:microsoft.com/office/officeart/2008/layout/HexagonCluster"/>
    <dgm:cxn modelId="{69C27AFA-8BB4-4B21-A19F-57211A0A7C61}" type="presOf" srcId="{1A70BA77-9C08-4E12-9F5A-63ED47D2223F}" destId="{E99AD5F8-3E49-449E-AD0B-C10894360144}" srcOrd="0" destOrd="0" presId="urn:microsoft.com/office/officeart/2008/layout/HexagonCluster"/>
    <dgm:cxn modelId="{4A01B4FD-7B42-4CEA-8A30-ABD621484152}" type="presOf" srcId="{5B918633-DED6-44F1-9405-B60082E6CA76}" destId="{7972EB27-EA6B-4556-9D15-D3DF51ADE904}" srcOrd="0" destOrd="0" presId="urn:microsoft.com/office/officeart/2008/layout/HexagonCluster"/>
    <dgm:cxn modelId="{C8C4A05C-7ED0-4DC7-977C-68121BBADDC2}" type="presParOf" srcId="{BB7018FE-A80F-499C-9DB3-BE09297F13EC}" destId="{9F5F6477-BEAE-46E3-AAF7-EB9F148FC54E}" srcOrd="0" destOrd="0" presId="urn:microsoft.com/office/officeart/2008/layout/HexagonCluster"/>
    <dgm:cxn modelId="{7C276C12-40D4-40C1-A05A-5C3BA805ED88}" type="presParOf" srcId="{9F5F6477-BEAE-46E3-AAF7-EB9F148FC54E}" destId="{D712F082-D4AB-404F-8452-B1B51C605C69}" srcOrd="0" destOrd="0" presId="urn:microsoft.com/office/officeart/2008/layout/HexagonCluster"/>
    <dgm:cxn modelId="{F6442013-B98C-4066-A2DE-036B700AECCE}" type="presParOf" srcId="{BB7018FE-A80F-499C-9DB3-BE09297F13EC}" destId="{051048DF-8E37-4F83-A766-F2CB8DD2FC20}" srcOrd="1" destOrd="0" presId="urn:microsoft.com/office/officeart/2008/layout/HexagonCluster"/>
    <dgm:cxn modelId="{1CB55F07-B839-45E9-AA6A-72F7CE208AAF}" type="presParOf" srcId="{051048DF-8E37-4F83-A766-F2CB8DD2FC20}" destId="{5B6DF1B1-B6B7-4AA4-A987-9478C95C91E3}" srcOrd="0" destOrd="0" presId="urn:microsoft.com/office/officeart/2008/layout/HexagonCluster"/>
    <dgm:cxn modelId="{D4A02C12-9F92-4F69-AD78-D347D56E3829}" type="presParOf" srcId="{BB7018FE-A80F-499C-9DB3-BE09297F13EC}" destId="{DE704801-9744-4717-9D1B-975E0B6D5581}" srcOrd="2" destOrd="0" presId="urn:microsoft.com/office/officeart/2008/layout/HexagonCluster"/>
    <dgm:cxn modelId="{C4A0AB19-21FB-4FB2-A96D-8E65D6934F05}" type="presParOf" srcId="{DE704801-9744-4717-9D1B-975E0B6D5581}" destId="{D825BDF0-FAB1-49F5-91E8-976C71EA82FB}" srcOrd="0" destOrd="0" presId="urn:microsoft.com/office/officeart/2008/layout/HexagonCluster"/>
    <dgm:cxn modelId="{712A8A82-18B3-4C5C-A31B-61CBA11148F8}" type="presParOf" srcId="{BB7018FE-A80F-499C-9DB3-BE09297F13EC}" destId="{F41F653E-ECE7-4F3F-AB07-C4DC53AB2E7D}" srcOrd="3" destOrd="0" presId="urn:microsoft.com/office/officeart/2008/layout/HexagonCluster"/>
    <dgm:cxn modelId="{C0B8E43F-38AA-46A6-AE44-C8C7F8BBEC97}" type="presParOf" srcId="{F41F653E-ECE7-4F3F-AB07-C4DC53AB2E7D}" destId="{6B34D82D-8BD5-489C-B14E-008B4ABF0E64}" srcOrd="0" destOrd="0" presId="urn:microsoft.com/office/officeart/2008/layout/HexagonCluster"/>
    <dgm:cxn modelId="{1E5F0A6E-F2FA-4C54-A662-2EF3055D9E2B}" type="presParOf" srcId="{BB7018FE-A80F-499C-9DB3-BE09297F13EC}" destId="{51F3BF61-E88F-4D34-B6FA-2A152B6521AB}" srcOrd="4" destOrd="0" presId="urn:microsoft.com/office/officeart/2008/layout/HexagonCluster"/>
    <dgm:cxn modelId="{523D311D-CB1B-4F43-A36C-428A07741F27}" type="presParOf" srcId="{51F3BF61-E88F-4D34-B6FA-2A152B6521AB}" destId="{347825CB-D7E3-4895-820D-39A48A5685D9}" srcOrd="0" destOrd="0" presId="urn:microsoft.com/office/officeart/2008/layout/HexagonCluster"/>
    <dgm:cxn modelId="{16E3C549-F91C-4B43-9A9C-5AD5478CC5E0}" type="presParOf" srcId="{BB7018FE-A80F-499C-9DB3-BE09297F13EC}" destId="{437CD703-431C-4329-9A58-A10A2726A082}" srcOrd="5" destOrd="0" presId="urn:microsoft.com/office/officeart/2008/layout/HexagonCluster"/>
    <dgm:cxn modelId="{C4EDBED4-5809-4F06-AA58-DFB56EFF8B1E}" type="presParOf" srcId="{437CD703-431C-4329-9A58-A10A2726A082}" destId="{009A4302-E567-4708-A9A6-E344EA5CFDDE}" srcOrd="0" destOrd="0" presId="urn:microsoft.com/office/officeart/2008/layout/HexagonCluster"/>
    <dgm:cxn modelId="{35C88878-25F3-4F71-851D-C1A1CC999CEE}" type="presParOf" srcId="{BB7018FE-A80F-499C-9DB3-BE09297F13EC}" destId="{531C7544-036F-4517-8CD3-F61BC4E72593}" srcOrd="6" destOrd="0" presId="urn:microsoft.com/office/officeart/2008/layout/HexagonCluster"/>
    <dgm:cxn modelId="{D74F518C-CBCA-4F69-81EF-57D5722943AD}" type="presParOf" srcId="{531C7544-036F-4517-8CD3-F61BC4E72593}" destId="{FFA4BADC-8841-4F1C-A401-477F0E152D44}" srcOrd="0" destOrd="0" presId="urn:microsoft.com/office/officeart/2008/layout/HexagonCluster"/>
    <dgm:cxn modelId="{A7AE719E-FEA1-402F-B660-A7A2C116C227}" type="presParOf" srcId="{BB7018FE-A80F-499C-9DB3-BE09297F13EC}" destId="{8A1C046C-0E2B-4B53-ADED-31EFE8B2BBC7}" srcOrd="7" destOrd="0" presId="urn:microsoft.com/office/officeart/2008/layout/HexagonCluster"/>
    <dgm:cxn modelId="{D59826D9-6888-4B0D-9A19-58DD6503BC2D}" type="presParOf" srcId="{8A1C046C-0E2B-4B53-ADED-31EFE8B2BBC7}" destId="{D794F781-2C67-48CD-A18F-E5FFA5496CAB}" srcOrd="0" destOrd="0" presId="urn:microsoft.com/office/officeart/2008/layout/HexagonCluster"/>
    <dgm:cxn modelId="{37350FD3-57DA-485D-A5A3-130C27175F3C}" type="presParOf" srcId="{BB7018FE-A80F-499C-9DB3-BE09297F13EC}" destId="{C5333E6B-3C5C-4D96-8576-6E5505280AE1}" srcOrd="8" destOrd="0" presId="urn:microsoft.com/office/officeart/2008/layout/HexagonCluster"/>
    <dgm:cxn modelId="{CB203E6D-E172-4CB2-B38A-D40D56B394C0}" type="presParOf" srcId="{C5333E6B-3C5C-4D96-8576-6E5505280AE1}" destId="{78045FA5-FFA2-4CCE-B8F3-2CE2DE786F68}" srcOrd="0" destOrd="0" presId="urn:microsoft.com/office/officeart/2008/layout/HexagonCluster"/>
    <dgm:cxn modelId="{5545BC5B-8566-4E87-BCF1-2A5E079BA81B}" type="presParOf" srcId="{BB7018FE-A80F-499C-9DB3-BE09297F13EC}" destId="{BFFDE9FD-EC18-4F93-A533-7E56B9B8AFE6}" srcOrd="9" destOrd="0" presId="urn:microsoft.com/office/officeart/2008/layout/HexagonCluster"/>
    <dgm:cxn modelId="{F8861B41-338F-4318-AB59-69F3ED177F43}" type="presParOf" srcId="{BFFDE9FD-EC18-4F93-A533-7E56B9B8AFE6}" destId="{FE14FA49-96C0-4B08-9B38-FF426B5F0E1C}" srcOrd="0" destOrd="0" presId="urn:microsoft.com/office/officeart/2008/layout/HexagonCluster"/>
    <dgm:cxn modelId="{7915106D-3E08-46A6-B481-FD1F1D216E51}" type="presParOf" srcId="{BB7018FE-A80F-499C-9DB3-BE09297F13EC}" destId="{5BE818CD-6873-4523-8111-E7CFBF44DEBA}" srcOrd="10" destOrd="0" presId="urn:microsoft.com/office/officeart/2008/layout/HexagonCluster"/>
    <dgm:cxn modelId="{E92FE0CC-C294-4B32-855D-328748772FF8}" type="presParOf" srcId="{5BE818CD-6873-4523-8111-E7CFBF44DEBA}" destId="{D3E49B60-E8C9-4779-867F-021BB2B097E3}" srcOrd="0" destOrd="0" presId="urn:microsoft.com/office/officeart/2008/layout/HexagonCluster"/>
    <dgm:cxn modelId="{543C1C3B-617B-4E7A-9145-5C76DB3ED05A}" type="presParOf" srcId="{BB7018FE-A80F-499C-9DB3-BE09297F13EC}" destId="{6B900BB6-54FC-42E2-8432-39A49E2E0E18}" srcOrd="11" destOrd="0" presId="urn:microsoft.com/office/officeart/2008/layout/HexagonCluster"/>
    <dgm:cxn modelId="{15A98D13-187B-4C9D-9A72-6F5671F22AF3}" type="presParOf" srcId="{6B900BB6-54FC-42E2-8432-39A49E2E0E18}" destId="{73B4B88E-1427-4FB6-9327-0FA989BCC297}" srcOrd="0" destOrd="0" presId="urn:microsoft.com/office/officeart/2008/layout/HexagonCluster"/>
    <dgm:cxn modelId="{06742A27-27C6-42E4-89DB-30763F774148}" type="presParOf" srcId="{BB7018FE-A80F-499C-9DB3-BE09297F13EC}" destId="{407151FF-9BA5-4964-8FF2-F0A241B9D223}" srcOrd="12" destOrd="0" presId="urn:microsoft.com/office/officeart/2008/layout/HexagonCluster"/>
    <dgm:cxn modelId="{E89B0A76-361D-4B0D-BA50-48503E7C2C27}" type="presParOf" srcId="{407151FF-9BA5-4964-8FF2-F0A241B9D223}" destId="{701032CD-0A01-4872-B0DF-FBA3B79508E2}" srcOrd="0" destOrd="0" presId="urn:microsoft.com/office/officeart/2008/layout/HexagonCluster"/>
    <dgm:cxn modelId="{98F1E49C-B561-4937-AEB0-DD35E44EB5B4}" type="presParOf" srcId="{BB7018FE-A80F-499C-9DB3-BE09297F13EC}" destId="{1970180E-E69C-4F8B-8681-9DBD69E9C22B}" srcOrd="13" destOrd="0" presId="urn:microsoft.com/office/officeart/2008/layout/HexagonCluster"/>
    <dgm:cxn modelId="{31F7FF34-306A-4CFA-B286-FD71C51792C8}" type="presParOf" srcId="{1970180E-E69C-4F8B-8681-9DBD69E9C22B}" destId="{16E41CAB-05E0-4106-AEE9-756A3AB4FC42}" srcOrd="0" destOrd="0" presId="urn:microsoft.com/office/officeart/2008/layout/HexagonCluster"/>
    <dgm:cxn modelId="{C303DD22-762E-4378-98B8-AF24A734BFF2}" type="presParOf" srcId="{BB7018FE-A80F-499C-9DB3-BE09297F13EC}" destId="{A96F3E9A-5005-4418-B617-763A28B94C08}" srcOrd="14" destOrd="0" presId="urn:microsoft.com/office/officeart/2008/layout/HexagonCluster"/>
    <dgm:cxn modelId="{FFE7ECF3-4C38-47E0-B6C2-C4D647FB9578}" type="presParOf" srcId="{A96F3E9A-5005-4418-B617-763A28B94C08}" destId="{7972EB27-EA6B-4556-9D15-D3DF51ADE904}" srcOrd="0" destOrd="0" presId="urn:microsoft.com/office/officeart/2008/layout/HexagonCluster"/>
    <dgm:cxn modelId="{01DB34B1-7B57-4A13-8561-E77B2E63209C}" type="presParOf" srcId="{BB7018FE-A80F-499C-9DB3-BE09297F13EC}" destId="{57B05DC3-7187-4209-B41B-466C1328D6F8}" srcOrd="15" destOrd="0" presId="urn:microsoft.com/office/officeart/2008/layout/HexagonCluster"/>
    <dgm:cxn modelId="{CE0E6537-D477-4C27-8F2F-2B4D14E213E3}" type="presParOf" srcId="{57B05DC3-7187-4209-B41B-466C1328D6F8}" destId="{EA55C84C-9509-4A6F-802C-2003E22D11C6}" srcOrd="0" destOrd="0" presId="urn:microsoft.com/office/officeart/2008/layout/HexagonCluster"/>
    <dgm:cxn modelId="{9D8A3EA2-7770-45FE-849D-39555BC3B168}" type="presParOf" srcId="{BB7018FE-A80F-499C-9DB3-BE09297F13EC}" destId="{911E5525-84DF-4E24-9BEE-57F5789A3BE5}" srcOrd="16" destOrd="0" presId="urn:microsoft.com/office/officeart/2008/layout/HexagonCluster"/>
    <dgm:cxn modelId="{F7E1078C-D4FD-4CC9-BA51-48AF63FF278B}" type="presParOf" srcId="{911E5525-84DF-4E24-9BEE-57F5789A3BE5}" destId="{5B64CFEE-3831-40FE-977A-F876C47F5E1F}" srcOrd="0" destOrd="0" presId="urn:microsoft.com/office/officeart/2008/layout/HexagonCluster"/>
    <dgm:cxn modelId="{9B14EA15-632F-4C48-B468-7992A5D719C4}" type="presParOf" srcId="{BB7018FE-A80F-499C-9DB3-BE09297F13EC}" destId="{457B47F1-BD5F-4442-98A6-10AF49B0A9FB}" srcOrd="17" destOrd="0" presId="urn:microsoft.com/office/officeart/2008/layout/HexagonCluster"/>
    <dgm:cxn modelId="{F27B459A-A6A1-4F05-8B3B-B56C70633A69}" type="presParOf" srcId="{457B47F1-BD5F-4442-98A6-10AF49B0A9FB}" destId="{4D0BFBE0-DFA9-4EDC-B38A-E91B6052D98F}" srcOrd="0" destOrd="0" presId="urn:microsoft.com/office/officeart/2008/layout/HexagonCluster"/>
    <dgm:cxn modelId="{9CE186CC-A78D-4266-A40B-E8EEBFD753F4}" type="presParOf" srcId="{BB7018FE-A80F-499C-9DB3-BE09297F13EC}" destId="{433533B2-D775-4D29-9A40-50A7AE67C4D2}" srcOrd="18" destOrd="0" presId="urn:microsoft.com/office/officeart/2008/layout/HexagonCluster"/>
    <dgm:cxn modelId="{48A38CFE-769D-4DFB-8713-C75C053E342B}" type="presParOf" srcId="{433533B2-D775-4D29-9A40-50A7AE67C4D2}" destId="{398370F8-767C-466D-81FE-994AAC9F2983}" srcOrd="0" destOrd="0" presId="urn:microsoft.com/office/officeart/2008/layout/HexagonCluster"/>
    <dgm:cxn modelId="{52B8CD0F-0CAD-45F3-9987-E841A5ED3180}" type="presParOf" srcId="{BB7018FE-A80F-499C-9DB3-BE09297F13EC}" destId="{EE1F458A-0FB3-4642-A94C-F83B775538A8}" srcOrd="19" destOrd="0" presId="urn:microsoft.com/office/officeart/2008/layout/HexagonCluster"/>
    <dgm:cxn modelId="{CEDB0BDB-174D-458E-8027-7D3994D9F92E}" type="presParOf" srcId="{EE1F458A-0FB3-4642-A94C-F83B775538A8}" destId="{21E0A303-D763-4D4E-9B13-9F05E2271366}" srcOrd="0" destOrd="0" presId="urn:microsoft.com/office/officeart/2008/layout/HexagonCluster"/>
    <dgm:cxn modelId="{B946026D-D566-4D65-ABB1-5477B041C94F}" type="presParOf" srcId="{BB7018FE-A80F-499C-9DB3-BE09297F13EC}" destId="{739E3077-3779-4460-90F4-3B70828BA828}" srcOrd="20" destOrd="0" presId="urn:microsoft.com/office/officeart/2008/layout/HexagonCluster"/>
    <dgm:cxn modelId="{82B8CC52-6347-444A-870C-16FC89724BCC}" type="presParOf" srcId="{739E3077-3779-4460-90F4-3B70828BA828}" destId="{5443F732-86B7-4359-A05C-5F2FF6C68823}" srcOrd="0" destOrd="0" presId="urn:microsoft.com/office/officeart/2008/layout/HexagonCluster"/>
    <dgm:cxn modelId="{EBBB811A-6E7D-4407-B636-21C1C3AACA7B}" type="presParOf" srcId="{BB7018FE-A80F-499C-9DB3-BE09297F13EC}" destId="{416BF781-DBCC-416D-976E-EE285F12BB54}" srcOrd="21" destOrd="0" presId="urn:microsoft.com/office/officeart/2008/layout/HexagonCluster"/>
    <dgm:cxn modelId="{3926E69B-2D2E-413E-86A0-C1BE98CE07A9}" type="presParOf" srcId="{416BF781-DBCC-416D-976E-EE285F12BB54}" destId="{631F7587-EB7D-47C6-8805-2A9B51C021F9}" srcOrd="0" destOrd="0" presId="urn:microsoft.com/office/officeart/2008/layout/HexagonCluster"/>
    <dgm:cxn modelId="{54192904-CDEA-4E67-A47E-6D9DF471ACD8}" type="presParOf" srcId="{BB7018FE-A80F-499C-9DB3-BE09297F13EC}" destId="{6BE11CDF-D39A-4B0A-B895-44AE72817874}" srcOrd="22" destOrd="0" presId="urn:microsoft.com/office/officeart/2008/layout/HexagonCluster"/>
    <dgm:cxn modelId="{BB42B7D6-A897-42AD-BA61-245C7C1FF6D0}" type="presParOf" srcId="{6BE11CDF-D39A-4B0A-B895-44AE72817874}" destId="{1C61B62B-9DD0-417B-B052-BAA17FEB1F0F}" srcOrd="0" destOrd="0" presId="urn:microsoft.com/office/officeart/2008/layout/HexagonCluster"/>
    <dgm:cxn modelId="{D7BB2FAE-37A7-451F-B6CB-EDE5478F39AD}" type="presParOf" srcId="{BB7018FE-A80F-499C-9DB3-BE09297F13EC}" destId="{DD6EDACF-9096-40F8-9E65-60BE2913E5ED}" srcOrd="23" destOrd="0" presId="urn:microsoft.com/office/officeart/2008/layout/HexagonCluster"/>
    <dgm:cxn modelId="{7FD2102F-A297-4920-993F-57564E1148EA}" type="presParOf" srcId="{DD6EDACF-9096-40F8-9E65-60BE2913E5ED}" destId="{6A8DF008-3D55-4418-AA8C-B44BB145EA0B}" srcOrd="0" destOrd="0" presId="urn:microsoft.com/office/officeart/2008/layout/HexagonCluster"/>
    <dgm:cxn modelId="{28E96D86-B2CA-4DF5-98B1-B832B5402D8D}" type="presParOf" srcId="{BB7018FE-A80F-499C-9DB3-BE09297F13EC}" destId="{EE8C078D-2B7C-4DF7-A43E-79CC0C0AB630}" srcOrd="24" destOrd="0" presId="urn:microsoft.com/office/officeart/2008/layout/HexagonCluster"/>
    <dgm:cxn modelId="{E1DEE278-68B7-4A70-85AC-AB9D7BD953ED}" type="presParOf" srcId="{EE8C078D-2B7C-4DF7-A43E-79CC0C0AB630}" destId="{B95D0E24-3E74-497F-8FA9-64B4918805FA}" srcOrd="0" destOrd="0" presId="urn:microsoft.com/office/officeart/2008/layout/HexagonCluster"/>
    <dgm:cxn modelId="{D0BCB71C-8556-47F5-9EB0-33DDDC267E3A}" type="presParOf" srcId="{BB7018FE-A80F-499C-9DB3-BE09297F13EC}" destId="{761C27A5-0787-4258-A543-01AE1543A549}" srcOrd="25" destOrd="0" presId="urn:microsoft.com/office/officeart/2008/layout/HexagonCluster"/>
    <dgm:cxn modelId="{378AA943-29F3-46EA-92CE-75AC3C91041E}" type="presParOf" srcId="{761C27A5-0787-4258-A543-01AE1543A549}" destId="{1AA2EE1F-062B-410D-97A9-7AB6F18036E5}" srcOrd="0" destOrd="0" presId="urn:microsoft.com/office/officeart/2008/layout/HexagonCluster"/>
    <dgm:cxn modelId="{55EF405B-6267-481B-A8F0-1745A2201128}" type="presParOf" srcId="{BB7018FE-A80F-499C-9DB3-BE09297F13EC}" destId="{9B89F285-5EB6-42D7-8019-7A430E0BF59E}" srcOrd="26" destOrd="0" presId="urn:microsoft.com/office/officeart/2008/layout/HexagonCluster"/>
    <dgm:cxn modelId="{DD729364-3388-4BA9-B210-527B3CF26A3C}" type="presParOf" srcId="{9B89F285-5EB6-42D7-8019-7A430E0BF59E}" destId="{ABE13974-E490-4A00-97D2-29A3127EB863}" srcOrd="0" destOrd="0" presId="urn:microsoft.com/office/officeart/2008/layout/HexagonCluster"/>
    <dgm:cxn modelId="{EFCB302D-974B-4DBE-9995-C15A399697C0}" type="presParOf" srcId="{BB7018FE-A80F-499C-9DB3-BE09297F13EC}" destId="{D5261D41-4B73-4B2C-8917-0709067598B6}" srcOrd="27" destOrd="0" presId="urn:microsoft.com/office/officeart/2008/layout/HexagonCluster"/>
    <dgm:cxn modelId="{716AEBA8-6E02-4FD9-9C51-36776C1AE98D}" type="presParOf" srcId="{D5261D41-4B73-4B2C-8917-0709067598B6}" destId="{606A4A12-DE11-47D3-90D3-47B7D0910941}" srcOrd="0" destOrd="0" presId="urn:microsoft.com/office/officeart/2008/layout/HexagonCluster"/>
    <dgm:cxn modelId="{BD70CAB7-4B69-4079-91EC-E07343A6E33F}" type="presParOf" srcId="{BB7018FE-A80F-499C-9DB3-BE09297F13EC}" destId="{3A298CD7-9F34-42CA-8F3B-366E82A14FFF}" srcOrd="28" destOrd="0" presId="urn:microsoft.com/office/officeart/2008/layout/HexagonCluster"/>
    <dgm:cxn modelId="{A8299896-9923-4E45-BDC2-8F48E8E7DD85}" type="presParOf" srcId="{3A298CD7-9F34-42CA-8F3B-366E82A14FFF}" destId="{5C25E8BA-E505-41A9-B646-1EEEF6F1C0AE}" srcOrd="0" destOrd="0" presId="urn:microsoft.com/office/officeart/2008/layout/HexagonCluster"/>
    <dgm:cxn modelId="{1B6E1F75-F2CE-4E8A-B87C-B2E18DBF6B2D}" type="presParOf" srcId="{BB7018FE-A80F-499C-9DB3-BE09297F13EC}" destId="{DF19046E-09E3-4C48-A33F-37105DD7E8E7}" srcOrd="29" destOrd="0" presId="urn:microsoft.com/office/officeart/2008/layout/HexagonCluster"/>
    <dgm:cxn modelId="{EEDACEEF-20C0-43E7-A413-176683E0C197}" type="presParOf" srcId="{DF19046E-09E3-4C48-A33F-37105DD7E8E7}" destId="{2FAE7A92-89FD-484C-A9E0-A37CB9D88FF1}" srcOrd="0" destOrd="0" presId="urn:microsoft.com/office/officeart/2008/layout/HexagonCluster"/>
    <dgm:cxn modelId="{8F274D9A-655D-48B8-98E9-62CDA0464CBF}" type="presParOf" srcId="{BB7018FE-A80F-499C-9DB3-BE09297F13EC}" destId="{A96452E5-0E8F-4240-87AD-CA811C9D5695}" srcOrd="30" destOrd="0" presId="urn:microsoft.com/office/officeart/2008/layout/HexagonCluster"/>
    <dgm:cxn modelId="{61A3ADB2-50F2-4920-BFEB-07A2890E3501}" type="presParOf" srcId="{A96452E5-0E8F-4240-87AD-CA811C9D5695}" destId="{E99AD5F8-3E49-449E-AD0B-C10894360144}" srcOrd="0" destOrd="0" presId="urn:microsoft.com/office/officeart/2008/layout/HexagonCluster"/>
    <dgm:cxn modelId="{4E055EAA-8038-4317-9889-2D1E0A9D2F84}" type="presParOf" srcId="{BB7018FE-A80F-499C-9DB3-BE09297F13EC}" destId="{7A9F82A7-C54A-42FF-9E16-3052FC9ADFA3}" srcOrd="31" destOrd="0" presId="urn:microsoft.com/office/officeart/2008/layout/HexagonCluster"/>
    <dgm:cxn modelId="{3DF7FA23-15FE-4203-BD2A-6CCA8B0491B5}" type="presParOf" srcId="{7A9F82A7-C54A-42FF-9E16-3052FC9ADFA3}" destId="{297DE52F-2F89-44A7-9800-6B9F465631CB}"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B0F603-320B-4D59-A27E-41A9A025AE5F}"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nl-NL"/>
        </a:p>
      </dgm:t>
    </dgm:pt>
    <dgm:pt modelId="{BAFAD6C1-AF5F-46BA-8467-58E8E0CAEA2B}">
      <dgm:prSet phldrT="[Tekst]"/>
      <dgm:spPr/>
      <dgm:t>
        <a:bodyPr/>
        <a:lstStyle/>
        <a:p>
          <a:r>
            <a:rPr lang="nl-NL"/>
            <a:t>Signal</a:t>
          </a:r>
        </a:p>
      </dgm:t>
    </dgm:pt>
    <dgm:pt modelId="{B42DDA67-4B28-4070-B013-1C7E46FEC5FE}" type="parTrans" cxnId="{5BB299BA-4BCC-49C5-8694-D997196CE877}">
      <dgm:prSet/>
      <dgm:spPr/>
      <dgm:t>
        <a:bodyPr/>
        <a:lstStyle/>
        <a:p>
          <a:endParaRPr lang="nl-NL"/>
        </a:p>
      </dgm:t>
    </dgm:pt>
    <dgm:pt modelId="{8D910E83-94AC-4B7D-A140-8EEA57682C22}" type="sibTrans" cxnId="{5BB299BA-4BCC-49C5-8694-D997196CE877}">
      <dgm:prSet/>
      <dgm:spPr/>
      <dgm:t>
        <a:bodyPr/>
        <a:lstStyle/>
        <a:p>
          <a:endParaRPr lang="nl-NL"/>
        </a:p>
      </dgm:t>
    </dgm:pt>
    <dgm:pt modelId="{8B8940C7-4FA8-4EC3-97BC-3F80EFDDB6AC}">
      <dgm:prSet phldrT="[Tekst]"/>
      <dgm:spPr/>
      <dgm:t>
        <a:bodyPr/>
        <a:lstStyle/>
        <a:p>
          <a:r>
            <a:rPr lang="nl-NL" err="1"/>
            <a:t>Clinical</a:t>
          </a:r>
          <a:r>
            <a:rPr lang="nl-NL"/>
            <a:t> trial data</a:t>
          </a:r>
        </a:p>
      </dgm:t>
    </dgm:pt>
    <dgm:pt modelId="{058B8034-1244-4E7F-965C-255C71085C17}" type="parTrans" cxnId="{10877C67-795A-4D38-A2F6-75B2B0702396}">
      <dgm:prSet/>
      <dgm:spPr/>
      <dgm:t>
        <a:bodyPr/>
        <a:lstStyle/>
        <a:p>
          <a:endParaRPr lang="nl-NL"/>
        </a:p>
      </dgm:t>
    </dgm:pt>
    <dgm:pt modelId="{455FB94B-3CF9-4313-9659-230AC62EBBF7}" type="sibTrans" cxnId="{10877C67-795A-4D38-A2F6-75B2B0702396}">
      <dgm:prSet/>
      <dgm:spPr/>
      <dgm:t>
        <a:bodyPr/>
        <a:lstStyle/>
        <a:p>
          <a:endParaRPr lang="nl-NL"/>
        </a:p>
      </dgm:t>
    </dgm:pt>
    <dgm:pt modelId="{05A2A339-AEA9-41F0-9A38-E5A68DD2FE9B}">
      <dgm:prSet phldrT="[Tekst]"/>
      <dgm:spPr/>
      <dgm:t>
        <a:bodyPr/>
        <a:lstStyle/>
        <a:p>
          <a:r>
            <a:rPr lang="nl-NL"/>
            <a:t>Real World Data</a:t>
          </a:r>
        </a:p>
      </dgm:t>
    </dgm:pt>
    <dgm:pt modelId="{B8964787-5DB4-49BB-BC34-5E21957904FC}" type="parTrans" cxnId="{770F5493-157B-4A72-88A0-4BD78D9DAE73}">
      <dgm:prSet/>
      <dgm:spPr/>
      <dgm:t>
        <a:bodyPr/>
        <a:lstStyle/>
        <a:p>
          <a:endParaRPr lang="nl-NL"/>
        </a:p>
      </dgm:t>
    </dgm:pt>
    <dgm:pt modelId="{933D7C94-6E8A-42E6-94E0-94A6C69BABFC}" type="sibTrans" cxnId="{770F5493-157B-4A72-88A0-4BD78D9DAE73}">
      <dgm:prSet/>
      <dgm:spPr/>
      <dgm:t>
        <a:bodyPr/>
        <a:lstStyle/>
        <a:p>
          <a:endParaRPr lang="nl-NL"/>
        </a:p>
      </dgm:t>
    </dgm:pt>
    <dgm:pt modelId="{92C8DC40-110A-4F73-B73A-A9CE3C5AC18F}">
      <dgm:prSet phldrT="[Tekst]"/>
      <dgm:spPr/>
      <dgm:t>
        <a:bodyPr/>
        <a:lstStyle/>
        <a:p>
          <a:r>
            <a:rPr lang="nl-NL" dirty="0" err="1"/>
            <a:t>Animal</a:t>
          </a:r>
          <a:r>
            <a:rPr lang="nl-NL" dirty="0"/>
            <a:t> studies</a:t>
          </a:r>
        </a:p>
      </dgm:t>
    </dgm:pt>
    <dgm:pt modelId="{69391DC8-B42B-47D2-ADBA-9A08D5F8120A}" type="parTrans" cxnId="{46DC9BFD-DCF1-48B6-8A0D-5AE3A677C939}">
      <dgm:prSet/>
      <dgm:spPr/>
      <dgm:t>
        <a:bodyPr/>
        <a:lstStyle/>
        <a:p>
          <a:endParaRPr lang="nl-NL"/>
        </a:p>
      </dgm:t>
    </dgm:pt>
    <dgm:pt modelId="{387FB512-8561-455F-B9FA-83ABF8D20081}" type="sibTrans" cxnId="{46DC9BFD-DCF1-48B6-8A0D-5AE3A677C939}">
      <dgm:prSet/>
      <dgm:spPr/>
      <dgm:t>
        <a:bodyPr/>
        <a:lstStyle/>
        <a:p>
          <a:endParaRPr lang="nl-NL"/>
        </a:p>
      </dgm:t>
    </dgm:pt>
    <dgm:pt modelId="{791EFDD4-0350-4479-9006-DE91A9AF1548}">
      <dgm:prSet/>
      <dgm:spPr/>
      <dgm:t>
        <a:bodyPr/>
        <a:lstStyle/>
        <a:p>
          <a:r>
            <a:rPr lang="nl-NL" dirty="0" err="1"/>
            <a:t>Spontaneous</a:t>
          </a:r>
          <a:r>
            <a:rPr lang="nl-NL" dirty="0"/>
            <a:t> Reporting Systems</a:t>
          </a:r>
        </a:p>
      </dgm:t>
    </dgm:pt>
    <dgm:pt modelId="{B5FCEBD7-8E30-4883-9B2E-65083B71F5FC}" type="parTrans" cxnId="{6048A794-231B-4E51-A0F5-A40AC4624EDB}">
      <dgm:prSet/>
      <dgm:spPr/>
      <dgm:t>
        <a:bodyPr/>
        <a:lstStyle/>
        <a:p>
          <a:endParaRPr lang="nl-NL"/>
        </a:p>
      </dgm:t>
    </dgm:pt>
    <dgm:pt modelId="{E040D567-1B84-42D4-8147-83D204B1B8BB}" type="sibTrans" cxnId="{6048A794-231B-4E51-A0F5-A40AC4624EDB}">
      <dgm:prSet/>
      <dgm:spPr/>
      <dgm:t>
        <a:bodyPr/>
        <a:lstStyle/>
        <a:p>
          <a:endParaRPr lang="nl-NL"/>
        </a:p>
      </dgm:t>
    </dgm:pt>
    <dgm:pt modelId="{B950C39C-670A-4FE4-B9D8-BCB50372276F}">
      <dgm:prSet/>
      <dgm:spPr/>
      <dgm:t>
        <a:bodyPr/>
        <a:lstStyle/>
        <a:p>
          <a:r>
            <a:rPr lang="nl-NL" err="1"/>
            <a:t>Literature</a:t>
          </a:r>
          <a:endParaRPr lang="nl-NL"/>
        </a:p>
      </dgm:t>
    </dgm:pt>
    <dgm:pt modelId="{0BF59A22-1ABE-4E1B-999B-12EB905F59F0}" type="parTrans" cxnId="{4351F6EB-EF8D-4DE7-99D4-2E604C99811C}">
      <dgm:prSet/>
      <dgm:spPr/>
      <dgm:t>
        <a:bodyPr/>
        <a:lstStyle/>
        <a:p>
          <a:endParaRPr lang="nl-NL"/>
        </a:p>
      </dgm:t>
    </dgm:pt>
    <dgm:pt modelId="{ACD3DF88-CAE5-49AF-87D8-1EDD97E9133A}" type="sibTrans" cxnId="{4351F6EB-EF8D-4DE7-99D4-2E604C99811C}">
      <dgm:prSet/>
      <dgm:spPr/>
      <dgm:t>
        <a:bodyPr/>
        <a:lstStyle/>
        <a:p>
          <a:endParaRPr lang="nl-NL"/>
        </a:p>
      </dgm:t>
    </dgm:pt>
    <dgm:pt modelId="{C52202FE-1D45-4A09-8BC0-ED44863D877E}" type="pres">
      <dgm:prSet presAssocID="{E9B0F603-320B-4D59-A27E-41A9A025AE5F}" presName="cycle" presStyleCnt="0">
        <dgm:presLayoutVars>
          <dgm:chMax val="1"/>
          <dgm:dir/>
          <dgm:animLvl val="ctr"/>
          <dgm:resizeHandles val="exact"/>
        </dgm:presLayoutVars>
      </dgm:prSet>
      <dgm:spPr/>
    </dgm:pt>
    <dgm:pt modelId="{D3206A6C-7574-4632-BCB7-CBF25C6662BD}" type="pres">
      <dgm:prSet presAssocID="{BAFAD6C1-AF5F-46BA-8467-58E8E0CAEA2B}" presName="centerShape" presStyleLbl="node0" presStyleIdx="0" presStyleCnt="1"/>
      <dgm:spPr/>
    </dgm:pt>
    <dgm:pt modelId="{630C32FB-7CC1-4518-919B-BB63B3E83F14}" type="pres">
      <dgm:prSet presAssocID="{058B8034-1244-4E7F-965C-255C71085C17}" presName="parTrans" presStyleLbl="bgSibTrans2D1" presStyleIdx="0" presStyleCnt="5"/>
      <dgm:spPr/>
    </dgm:pt>
    <dgm:pt modelId="{F59F5BF1-95A5-4D7F-A526-75DE2E8ECFD6}" type="pres">
      <dgm:prSet presAssocID="{8B8940C7-4FA8-4EC3-97BC-3F80EFDDB6AC}" presName="node" presStyleLbl="node1" presStyleIdx="0" presStyleCnt="5">
        <dgm:presLayoutVars>
          <dgm:bulletEnabled val="1"/>
        </dgm:presLayoutVars>
      </dgm:prSet>
      <dgm:spPr/>
    </dgm:pt>
    <dgm:pt modelId="{D7F45FD6-E698-4946-8515-10A1747630BB}" type="pres">
      <dgm:prSet presAssocID="{B8964787-5DB4-49BB-BC34-5E21957904FC}" presName="parTrans" presStyleLbl="bgSibTrans2D1" presStyleIdx="1" presStyleCnt="5"/>
      <dgm:spPr/>
    </dgm:pt>
    <dgm:pt modelId="{8DB9DB80-0CEB-4821-BB6D-52843803E4C3}" type="pres">
      <dgm:prSet presAssocID="{05A2A339-AEA9-41F0-9A38-E5A68DD2FE9B}" presName="node" presStyleLbl="node1" presStyleIdx="1" presStyleCnt="5">
        <dgm:presLayoutVars>
          <dgm:bulletEnabled val="1"/>
        </dgm:presLayoutVars>
      </dgm:prSet>
      <dgm:spPr/>
    </dgm:pt>
    <dgm:pt modelId="{38E25BD7-AEC3-48F4-B955-E5AF6F111064}" type="pres">
      <dgm:prSet presAssocID="{B5FCEBD7-8E30-4883-9B2E-65083B71F5FC}" presName="parTrans" presStyleLbl="bgSibTrans2D1" presStyleIdx="2" presStyleCnt="5"/>
      <dgm:spPr/>
    </dgm:pt>
    <dgm:pt modelId="{32D1D2CD-7564-485C-965C-792BAC670CA0}" type="pres">
      <dgm:prSet presAssocID="{791EFDD4-0350-4479-9006-DE91A9AF1548}" presName="node" presStyleLbl="node1" presStyleIdx="2" presStyleCnt="5">
        <dgm:presLayoutVars>
          <dgm:bulletEnabled val="1"/>
        </dgm:presLayoutVars>
      </dgm:prSet>
      <dgm:spPr/>
    </dgm:pt>
    <dgm:pt modelId="{997FCC2B-4C5F-4A0A-9E28-D59D1F1E2C09}" type="pres">
      <dgm:prSet presAssocID="{0BF59A22-1ABE-4E1B-999B-12EB905F59F0}" presName="parTrans" presStyleLbl="bgSibTrans2D1" presStyleIdx="3" presStyleCnt="5"/>
      <dgm:spPr/>
    </dgm:pt>
    <dgm:pt modelId="{BEF15C1B-AD38-402C-9DD9-6C6E032C4790}" type="pres">
      <dgm:prSet presAssocID="{B950C39C-670A-4FE4-B9D8-BCB50372276F}" presName="node" presStyleLbl="node1" presStyleIdx="3" presStyleCnt="5">
        <dgm:presLayoutVars>
          <dgm:bulletEnabled val="1"/>
        </dgm:presLayoutVars>
      </dgm:prSet>
      <dgm:spPr/>
    </dgm:pt>
    <dgm:pt modelId="{406383DA-DFFB-4FBC-8B83-D14B7876D7D7}" type="pres">
      <dgm:prSet presAssocID="{69391DC8-B42B-47D2-ADBA-9A08D5F8120A}" presName="parTrans" presStyleLbl="bgSibTrans2D1" presStyleIdx="4" presStyleCnt="5"/>
      <dgm:spPr/>
    </dgm:pt>
    <dgm:pt modelId="{DEE68E4B-0186-4A22-898F-A8DEE6FEDAE2}" type="pres">
      <dgm:prSet presAssocID="{92C8DC40-110A-4F73-B73A-A9CE3C5AC18F}" presName="node" presStyleLbl="node1" presStyleIdx="4" presStyleCnt="5">
        <dgm:presLayoutVars>
          <dgm:bulletEnabled val="1"/>
        </dgm:presLayoutVars>
      </dgm:prSet>
      <dgm:spPr/>
    </dgm:pt>
  </dgm:ptLst>
  <dgm:cxnLst>
    <dgm:cxn modelId="{31F21A08-268B-4A86-A564-9F13ACADE83B}" type="presOf" srcId="{058B8034-1244-4E7F-965C-255C71085C17}" destId="{630C32FB-7CC1-4518-919B-BB63B3E83F14}" srcOrd="0" destOrd="0" presId="urn:microsoft.com/office/officeart/2005/8/layout/radial4"/>
    <dgm:cxn modelId="{E44E973F-CE2F-404F-9B04-3FFF2ACC12F2}" type="presOf" srcId="{05A2A339-AEA9-41F0-9A38-E5A68DD2FE9B}" destId="{8DB9DB80-0CEB-4821-BB6D-52843803E4C3}" srcOrd="0" destOrd="0" presId="urn:microsoft.com/office/officeart/2005/8/layout/radial4"/>
    <dgm:cxn modelId="{10877C67-795A-4D38-A2F6-75B2B0702396}" srcId="{BAFAD6C1-AF5F-46BA-8467-58E8E0CAEA2B}" destId="{8B8940C7-4FA8-4EC3-97BC-3F80EFDDB6AC}" srcOrd="0" destOrd="0" parTransId="{058B8034-1244-4E7F-965C-255C71085C17}" sibTransId="{455FB94B-3CF9-4313-9659-230AC62EBBF7}"/>
    <dgm:cxn modelId="{101B6550-E669-46A6-82AF-040F5C058E12}" type="presOf" srcId="{BAFAD6C1-AF5F-46BA-8467-58E8E0CAEA2B}" destId="{D3206A6C-7574-4632-BCB7-CBF25C6662BD}" srcOrd="0" destOrd="0" presId="urn:microsoft.com/office/officeart/2005/8/layout/radial4"/>
    <dgm:cxn modelId="{81557B76-1299-48B7-9AB2-19B6FD2DBE20}" type="presOf" srcId="{8B8940C7-4FA8-4EC3-97BC-3F80EFDDB6AC}" destId="{F59F5BF1-95A5-4D7F-A526-75DE2E8ECFD6}" srcOrd="0" destOrd="0" presId="urn:microsoft.com/office/officeart/2005/8/layout/radial4"/>
    <dgm:cxn modelId="{86E82D89-252A-4C10-BE4B-DB838B14BA27}" type="presOf" srcId="{0BF59A22-1ABE-4E1B-999B-12EB905F59F0}" destId="{997FCC2B-4C5F-4A0A-9E28-D59D1F1E2C09}" srcOrd="0" destOrd="0" presId="urn:microsoft.com/office/officeart/2005/8/layout/radial4"/>
    <dgm:cxn modelId="{770F5493-157B-4A72-88A0-4BD78D9DAE73}" srcId="{BAFAD6C1-AF5F-46BA-8467-58E8E0CAEA2B}" destId="{05A2A339-AEA9-41F0-9A38-E5A68DD2FE9B}" srcOrd="1" destOrd="0" parTransId="{B8964787-5DB4-49BB-BC34-5E21957904FC}" sibTransId="{933D7C94-6E8A-42E6-94E0-94A6C69BABFC}"/>
    <dgm:cxn modelId="{6048A794-231B-4E51-A0F5-A40AC4624EDB}" srcId="{BAFAD6C1-AF5F-46BA-8467-58E8E0CAEA2B}" destId="{791EFDD4-0350-4479-9006-DE91A9AF1548}" srcOrd="2" destOrd="0" parTransId="{B5FCEBD7-8E30-4883-9B2E-65083B71F5FC}" sibTransId="{E040D567-1B84-42D4-8147-83D204B1B8BB}"/>
    <dgm:cxn modelId="{D8E434A3-0E5A-48D4-A189-7954BD5BFC42}" type="presOf" srcId="{B5FCEBD7-8E30-4883-9B2E-65083B71F5FC}" destId="{38E25BD7-AEC3-48F4-B955-E5AF6F111064}" srcOrd="0" destOrd="0" presId="urn:microsoft.com/office/officeart/2005/8/layout/radial4"/>
    <dgm:cxn modelId="{9CA97BA7-F089-4DE4-BA00-5BF5270D8E9D}" type="presOf" srcId="{E9B0F603-320B-4D59-A27E-41A9A025AE5F}" destId="{C52202FE-1D45-4A09-8BC0-ED44863D877E}" srcOrd="0" destOrd="0" presId="urn:microsoft.com/office/officeart/2005/8/layout/radial4"/>
    <dgm:cxn modelId="{0255E3B4-BA1D-4A62-809F-590BE2B41DB8}" type="presOf" srcId="{B950C39C-670A-4FE4-B9D8-BCB50372276F}" destId="{BEF15C1B-AD38-402C-9DD9-6C6E032C4790}" srcOrd="0" destOrd="0" presId="urn:microsoft.com/office/officeart/2005/8/layout/radial4"/>
    <dgm:cxn modelId="{5BB299BA-4BCC-49C5-8694-D997196CE877}" srcId="{E9B0F603-320B-4D59-A27E-41A9A025AE5F}" destId="{BAFAD6C1-AF5F-46BA-8467-58E8E0CAEA2B}" srcOrd="0" destOrd="0" parTransId="{B42DDA67-4B28-4070-B013-1C7E46FEC5FE}" sibTransId="{8D910E83-94AC-4B7D-A140-8EEA57682C22}"/>
    <dgm:cxn modelId="{882685D2-D36D-4442-8E32-FEF4AEFEEB79}" type="presOf" srcId="{B8964787-5DB4-49BB-BC34-5E21957904FC}" destId="{D7F45FD6-E698-4946-8515-10A1747630BB}" srcOrd="0" destOrd="0" presId="urn:microsoft.com/office/officeart/2005/8/layout/radial4"/>
    <dgm:cxn modelId="{2162D8DE-B66D-407E-A538-E064559EDF3C}" type="presOf" srcId="{92C8DC40-110A-4F73-B73A-A9CE3C5AC18F}" destId="{DEE68E4B-0186-4A22-898F-A8DEE6FEDAE2}" srcOrd="0" destOrd="0" presId="urn:microsoft.com/office/officeart/2005/8/layout/radial4"/>
    <dgm:cxn modelId="{CA3039E5-4E92-49F5-8D51-33B17BBC89FF}" type="presOf" srcId="{791EFDD4-0350-4479-9006-DE91A9AF1548}" destId="{32D1D2CD-7564-485C-965C-792BAC670CA0}" srcOrd="0" destOrd="0" presId="urn:microsoft.com/office/officeart/2005/8/layout/radial4"/>
    <dgm:cxn modelId="{4351F6EB-EF8D-4DE7-99D4-2E604C99811C}" srcId="{BAFAD6C1-AF5F-46BA-8467-58E8E0CAEA2B}" destId="{B950C39C-670A-4FE4-B9D8-BCB50372276F}" srcOrd="3" destOrd="0" parTransId="{0BF59A22-1ABE-4E1B-999B-12EB905F59F0}" sibTransId="{ACD3DF88-CAE5-49AF-87D8-1EDD97E9133A}"/>
    <dgm:cxn modelId="{AED57EFA-4842-401B-83A1-1CF396732806}" type="presOf" srcId="{69391DC8-B42B-47D2-ADBA-9A08D5F8120A}" destId="{406383DA-DFFB-4FBC-8B83-D14B7876D7D7}" srcOrd="0" destOrd="0" presId="urn:microsoft.com/office/officeart/2005/8/layout/radial4"/>
    <dgm:cxn modelId="{46DC9BFD-DCF1-48B6-8A0D-5AE3A677C939}" srcId="{BAFAD6C1-AF5F-46BA-8467-58E8E0CAEA2B}" destId="{92C8DC40-110A-4F73-B73A-A9CE3C5AC18F}" srcOrd="4" destOrd="0" parTransId="{69391DC8-B42B-47D2-ADBA-9A08D5F8120A}" sibTransId="{387FB512-8561-455F-B9FA-83ABF8D20081}"/>
    <dgm:cxn modelId="{F069E2B3-B69C-4C16-9748-E6794832A254}" type="presParOf" srcId="{C52202FE-1D45-4A09-8BC0-ED44863D877E}" destId="{D3206A6C-7574-4632-BCB7-CBF25C6662BD}" srcOrd="0" destOrd="0" presId="urn:microsoft.com/office/officeart/2005/8/layout/radial4"/>
    <dgm:cxn modelId="{93264B81-3BE6-4808-8642-C2A04439E273}" type="presParOf" srcId="{C52202FE-1D45-4A09-8BC0-ED44863D877E}" destId="{630C32FB-7CC1-4518-919B-BB63B3E83F14}" srcOrd="1" destOrd="0" presId="urn:microsoft.com/office/officeart/2005/8/layout/radial4"/>
    <dgm:cxn modelId="{CD643F66-19E4-4146-9188-A3B278D9DAAD}" type="presParOf" srcId="{C52202FE-1D45-4A09-8BC0-ED44863D877E}" destId="{F59F5BF1-95A5-4D7F-A526-75DE2E8ECFD6}" srcOrd="2" destOrd="0" presId="urn:microsoft.com/office/officeart/2005/8/layout/radial4"/>
    <dgm:cxn modelId="{50739CC7-3736-4185-900A-9E1918FC1701}" type="presParOf" srcId="{C52202FE-1D45-4A09-8BC0-ED44863D877E}" destId="{D7F45FD6-E698-4946-8515-10A1747630BB}" srcOrd="3" destOrd="0" presId="urn:microsoft.com/office/officeart/2005/8/layout/radial4"/>
    <dgm:cxn modelId="{3F158D32-9120-4D12-8682-34AF2D540043}" type="presParOf" srcId="{C52202FE-1D45-4A09-8BC0-ED44863D877E}" destId="{8DB9DB80-0CEB-4821-BB6D-52843803E4C3}" srcOrd="4" destOrd="0" presId="urn:microsoft.com/office/officeart/2005/8/layout/radial4"/>
    <dgm:cxn modelId="{B383DDC5-44A6-495A-AA26-156DB8D29D7F}" type="presParOf" srcId="{C52202FE-1D45-4A09-8BC0-ED44863D877E}" destId="{38E25BD7-AEC3-48F4-B955-E5AF6F111064}" srcOrd="5" destOrd="0" presId="urn:microsoft.com/office/officeart/2005/8/layout/radial4"/>
    <dgm:cxn modelId="{ACCEAA8D-5CD6-477C-AF3E-ED316E585282}" type="presParOf" srcId="{C52202FE-1D45-4A09-8BC0-ED44863D877E}" destId="{32D1D2CD-7564-485C-965C-792BAC670CA0}" srcOrd="6" destOrd="0" presId="urn:microsoft.com/office/officeart/2005/8/layout/radial4"/>
    <dgm:cxn modelId="{93B2BB99-030D-4DAB-B82E-59805522F32A}" type="presParOf" srcId="{C52202FE-1D45-4A09-8BC0-ED44863D877E}" destId="{997FCC2B-4C5F-4A0A-9E28-D59D1F1E2C09}" srcOrd="7" destOrd="0" presId="urn:microsoft.com/office/officeart/2005/8/layout/radial4"/>
    <dgm:cxn modelId="{27C446E0-950F-4FA7-9048-60B89CFCC604}" type="presParOf" srcId="{C52202FE-1D45-4A09-8BC0-ED44863D877E}" destId="{BEF15C1B-AD38-402C-9DD9-6C6E032C4790}" srcOrd="8" destOrd="0" presId="urn:microsoft.com/office/officeart/2005/8/layout/radial4"/>
    <dgm:cxn modelId="{67C5D8F9-5515-4F21-902B-F1358ACB12C5}" type="presParOf" srcId="{C52202FE-1D45-4A09-8BC0-ED44863D877E}" destId="{406383DA-DFFB-4FBC-8B83-D14B7876D7D7}" srcOrd="9" destOrd="0" presId="urn:microsoft.com/office/officeart/2005/8/layout/radial4"/>
    <dgm:cxn modelId="{CBE6C924-EC59-4DEA-A75E-2D1F16096E68}" type="presParOf" srcId="{C52202FE-1D45-4A09-8BC0-ED44863D877E}" destId="{DEE68E4B-0186-4A22-898F-A8DEE6FEDAE2}"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CF763F-FA15-49C2-8522-328B338FC8B6}" type="doc">
      <dgm:prSet loTypeId="urn:microsoft.com/office/officeart/2005/8/layout/StepDownProcess" loCatId="process" qsTypeId="urn:microsoft.com/office/officeart/2005/8/quickstyle/simple1" qsCatId="simple" csTypeId="urn:microsoft.com/office/officeart/2005/8/colors/accent0_1" csCatId="mainScheme" phldr="1"/>
      <dgm:spPr/>
      <dgm:t>
        <a:bodyPr/>
        <a:lstStyle/>
        <a:p>
          <a:endParaRPr lang="nl-NL"/>
        </a:p>
      </dgm:t>
    </dgm:pt>
    <dgm:pt modelId="{A7B35777-6331-4E8B-863C-BF9EA6895E73}">
      <dgm:prSet phldrT="[Tekst]"/>
      <dgm:spPr/>
      <dgm:t>
        <a:bodyPr/>
        <a:lstStyle/>
        <a:p>
          <a:r>
            <a:rPr lang="nl-NL" dirty="0"/>
            <a:t>Signal </a:t>
          </a:r>
          <a:r>
            <a:rPr lang="nl-NL" dirty="0" err="1"/>
            <a:t>detection</a:t>
          </a:r>
          <a:endParaRPr lang="nl-NL" dirty="0"/>
        </a:p>
      </dgm:t>
    </dgm:pt>
    <dgm:pt modelId="{90B9D1F2-0038-4411-B830-0572943FF74E}" type="parTrans" cxnId="{6A406780-B305-4310-A8E3-3A3B880F5426}">
      <dgm:prSet/>
      <dgm:spPr/>
      <dgm:t>
        <a:bodyPr/>
        <a:lstStyle/>
        <a:p>
          <a:endParaRPr lang="nl-NL"/>
        </a:p>
      </dgm:t>
    </dgm:pt>
    <dgm:pt modelId="{944BAE0E-7AB6-469F-90E4-0C71DC39A55F}" type="sibTrans" cxnId="{6A406780-B305-4310-A8E3-3A3B880F5426}">
      <dgm:prSet/>
      <dgm:spPr/>
      <dgm:t>
        <a:bodyPr/>
        <a:lstStyle/>
        <a:p>
          <a:endParaRPr lang="nl-NL"/>
        </a:p>
      </dgm:t>
    </dgm:pt>
    <dgm:pt modelId="{C587CFC6-ED3B-4B8D-BC70-F36DA4602EE2}">
      <dgm:prSet phldrT="[Tekst]" custT="1"/>
      <dgm:spPr/>
      <dgm:t>
        <a:bodyPr/>
        <a:lstStyle/>
        <a:p>
          <a:r>
            <a:rPr lang="nl-NL" sz="1200" dirty="0"/>
            <a:t>First </a:t>
          </a:r>
          <a:r>
            <a:rPr lang="nl-NL" sz="1200" dirty="0" err="1">
              <a:latin typeface="Arial"/>
            </a:rPr>
            <a:t>suspicion</a:t>
          </a:r>
          <a:r>
            <a:rPr lang="nl-NL" sz="1200" dirty="0"/>
            <a:t> of </a:t>
          </a:r>
          <a:r>
            <a:rPr lang="nl-NL" sz="1200" dirty="0" err="1"/>
            <a:t>Drug_ADR</a:t>
          </a:r>
          <a:r>
            <a:rPr lang="nl-NL" sz="1200" dirty="0"/>
            <a:t> </a:t>
          </a:r>
          <a:r>
            <a:rPr lang="nl-NL" sz="1200" dirty="0" err="1"/>
            <a:t>association</a:t>
          </a:r>
          <a:endParaRPr lang="nl-NL" sz="1200" dirty="0"/>
        </a:p>
      </dgm:t>
    </dgm:pt>
    <dgm:pt modelId="{2035A5F3-3C56-4F03-9409-6444137FE62F}" type="parTrans" cxnId="{6991E170-DA4A-4F14-A666-FAAF101DCC3F}">
      <dgm:prSet/>
      <dgm:spPr/>
      <dgm:t>
        <a:bodyPr/>
        <a:lstStyle/>
        <a:p>
          <a:endParaRPr lang="nl-NL"/>
        </a:p>
      </dgm:t>
    </dgm:pt>
    <dgm:pt modelId="{2BBD5D49-C987-4E86-A78E-E1ABF8CF2DAB}" type="sibTrans" cxnId="{6991E170-DA4A-4F14-A666-FAAF101DCC3F}">
      <dgm:prSet/>
      <dgm:spPr/>
      <dgm:t>
        <a:bodyPr/>
        <a:lstStyle/>
        <a:p>
          <a:endParaRPr lang="nl-NL"/>
        </a:p>
      </dgm:t>
    </dgm:pt>
    <dgm:pt modelId="{CE5063EB-E971-4A67-A9AE-AF5416D2A036}">
      <dgm:prSet phldrT="[Tekst]"/>
      <dgm:spPr/>
      <dgm:t>
        <a:bodyPr/>
        <a:lstStyle/>
        <a:p>
          <a:r>
            <a:rPr lang="nl-NL" dirty="0"/>
            <a:t>Signal </a:t>
          </a:r>
          <a:r>
            <a:rPr lang="nl-NL" dirty="0" err="1">
              <a:latin typeface="Arial"/>
            </a:rPr>
            <a:t>Strengthening</a:t>
          </a:r>
          <a:endParaRPr lang="nl-NL" dirty="0"/>
        </a:p>
      </dgm:t>
    </dgm:pt>
    <dgm:pt modelId="{D4412E1D-E815-4B34-B688-E0B06F43A7A8}" type="parTrans" cxnId="{05AA6E4A-3271-4993-8299-1D89EE916775}">
      <dgm:prSet/>
      <dgm:spPr/>
      <dgm:t>
        <a:bodyPr/>
        <a:lstStyle/>
        <a:p>
          <a:endParaRPr lang="nl-NL"/>
        </a:p>
      </dgm:t>
    </dgm:pt>
    <dgm:pt modelId="{86BC5F06-14CB-4271-9509-9FD501D5BE47}" type="sibTrans" cxnId="{05AA6E4A-3271-4993-8299-1D89EE916775}">
      <dgm:prSet/>
      <dgm:spPr/>
      <dgm:t>
        <a:bodyPr/>
        <a:lstStyle/>
        <a:p>
          <a:endParaRPr lang="nl-NL"/>
        </a:p>
      </dgm:t>
    </dgm:pt>
    <dgm:pt modelId="{5ED62BDD-A4FB-4863-AF04-516496CF9995}">
      <dgm:prSet phldrT="[Tekst]"/>
      <dgm:spPr/>
      <dgm:t>
        <a:bodyPr/>
        <a:lstStyle/>
        <a:p>
          <a:r>
            <a:rPr lang="nl-NL" dirty="0" err="1">
              <a:latin typeface="Arial"/>
            </a:rPr>
            <a:t>Strength</a:t>
          </a:r>
          <a:r>
            <a:rPr lang="nl-NL" dirty="0"/>
            <a:t> of </a:t>
          </a:r>
          <a:r>
            <a:rPr lang="nl-NL" dirty="0" err="1"/>
            <a:t>association</a:t>
          </a:r>
          <a:r>
            <a:rPr lang="nl-NL" dirty="0"/>
            <a:t> in cases, </a:t>
          </a:r>
          <a:r>
            <a:rPr lang="nl-NL" dirty="0" err="1"/>
            <a:t>disproportionality</a:t>
          </a:r>
          <a:r>
            <a:rPr lang="nl-NL" dirty="0"/>
            <a:t>, trends, data </a:t>
          </a:r>
          <a:r>
            <a:rPr lang="nl-NL" dirty="0" err="1"/>
            <a:t>from</a:t>
          </a:r>
          <a:r>
            <a:rPr lang="nl-NL" dirty="0"/>
            <a:t> </a:t>
          </a:r>
          <a:r>
            <a:rPr lang="nl-NL" dirty="0" err="1"/>
            <a:t>other</a:t>
          </a:r>
          <a:r>
            <a:rPr lang="nl-NL" dirty="0"/>
            <a:t> sources</a:t>
          </a:r>
        </a:p>
      </dgm:t>
    </dgm:pt>
    <dgm:pt modelId="{283EC1C1-01E3-42EC-A264-ABAC00FEE6CA}" type="parTrans" cxnId="{2221E7CF-4673-490B-97B4-8C6172BA7C4D}">
      <dgm:prSet/>
      <dgm:spPr/>
      <dgm:t>
        <a:bodyPr/>
        <a:lstStyle/>
        <a:p>
          <a:endParaRPr lang="nl-NL"/>
        </a:p>
      </dgm:t>
    </dgm:pt>
    <dgm:pt modelId="{E2168F16-B8DC-467D-957E-15C75DCC069D}" type="sibTrans" cxnId="{2221E7CF-4673-490B-97B4-8C6172BA7C4D}">
      <dgm:prSet/>
      <dgm:spPr/>
      <dgm:t>
        <a:bodyPr/>
        <a:lstStyle/>
        <a:p>
          <a:endParaRPr lang="nl-NL"/>
        </a:p>
      </dgm:t>
    </dgm:pt>
    <dgm:pt modelId="{F5C50CE6-E11D-4BAD-AEAD-D1D12A02BE1F}">
      <dgm:prSet phldrT="[Tekst]"/>
      <dgm:spPr/>
      <dgm:t>
        <a:bodyPr/>
        <a:lstStyle/>
        <a:p>
          <a:r>
            <a:rPr lang="nl-NL"/>
            <a:t>Signal </a:t>
          </a:r>
          <a:r>
            <a:rPr lang="nl-NL" err="1"/>
            <a:t>evaluation</a:t>
          </a:r>
          <a:endParaRPr lang="nl-NL"/>
        </a:p>
      </dgm:t>
    </dgm:pt>
    <dgm:pt modelId="{4897F7C9-3250-4F14-9CA4-D731B16149DA}" type="parTrans" cxnId="{E07DF963-9784-4C05-A416-000FEF023BB0}">
      <dgm:prSet/>
      <dgm:spPr/>
      <dgm:t>
        <a:bodyPr/>
        <a:lstStyle/>
        <a:p>
          <a:endParaRPr lang="nl-NL"/>
        </a:p>
      </dgm:t>
    </dgm:pt>
    <dgm:pt modelId="{203961CA-CA22-450D-8E0D-BC620BA3D1D4}" type="sibTrans" cxnId="{E07DF963-9784-4C05-A416-000FEF023BB0}">
      <dgm:prSet/>
      <dgm:spPr/>
      <dgm:t>
        <a:bodyPr/>
        <a:lstStyle/>
        <a:p>
          <a:endParaRPr lang="nl-NL"/>
        </a:p>
      </dgm:t>
    </dgm:pt>
    <dgm:pt modelId="{5212ABDF-03A3-48E5-80B5-743EADAF43CB}">
      <dgm:prSet phldrT="[Tekst]"/>
      <dgm:spPr/>
      <dgm:t>
        <a:bodyPr/>
        <a:lstStyle/>
        <a:p>
          <a:r>
            <a:rPr lang="nl-NL" err="1"/>
            <a:t>Confirmation</a:t>
          </a:r>
          <a:r>
            <a:rPr lang="nl-NL"/>
            <a:t>, </a:t>
          </a:r>
          <a:r>
            <a:rPr lang="nl-NL" err="1"/>
            <a:t>quantification</a:t>
          </a:r>
          <a:r>
            <a:rPr lang="nl-NL"/>
            <a:t>, risk </a:t>
          </a:r>
          <a:r>
            <a:rPr lang="nl-NL" err="1"/>
            <a:t>groups</a:t>
          </a:r>
          <a:r>
            <a:rPr lang="nl-NL"/>
            <a:t>, </a:t>
          </a:r>
          <a:r>
            <a:rPr lang="nl-NL" err="1"/>
            <a:t>further</a:t>
          </a:r>
          <a:r>
            <a:rPr lang="nl-NL"/>
            <a:t> information</a:t>
          </a:r>
        </a:p>
      </dgm:t>
    </dgm:pt>
    <dgm:pt modelId="{FE8E9394-3D60-4842-8F61-E09410F90D5D}" type="parTrans" cxnId="{917E73B0-E118-4926-B477-2FB8B02530E8}">
      <dgm:prSet/>
      <dgm:spPr/>
      <dgm:t>
        <a:bodyPr/>
        <a:lstStyle/>
        <a:p>
          <a:endParaRPr lang="nl-NL"/>
        </a:p>
      </dgm:t>
    </dgm:pt>
    <dgm:pt modelId="{DD6965F8-A1E7-4932-BBF0-3948D2D23287}" type="sibTrans" cxnId="{917E73B0-E118-4926-B477-2FB8B02530E8}">
      <dgm:prSet/>
      <dgm:spPr/>
      <dgm:t>
        <a:bodyPr/>
        <a:lstStyle/>
        <a:p>
          <a:endParaRPr lang="nl-NL"/>
        </a:p>
      </dgm:t>
    </dgm:pt>
    <dgm:pt modelId="{D1F7B630-610E-44F1-9CB4-54719AA7CF10}" type="pres">
      <dgm:prSet presAssocID="{9FCF763F-FA15-49C2-8522-328B338FC8B6}" presName="rootnode" presStyleCnt="0">
        <dgm:presLayoutVars>
          <dgm:chMax/>
          <dgm:chPref/>
          <dgm:dir/>
          <dgm:animLvl val="lvl"/>
        </dgm:presLayoutVars>
      </dgm:prSet>
      <dgm:spPr/>
    </dgm:pt>
    <dgm:pt modelId="{3BE5A57B-2819-427F-A683-AC5856C228EC}" type="pres">
      <dgm:prSet presAssocID="{A7B35777-6331-4E8B-863C-BF9EA6895E73}" presName="composite" presStyleCnt="0"/>
      <dgm:spPr/>
    </dgm:pt>
    <dgm:pt modelId="{07353EA7-867E-4AC1-B776-93DBC91B4898}" type="pres">
      <dgm:prSet presAssocID="{A7B35777-6331-4E8B-863C-BF9EA6895E73}" presName="bentUpArrow1" presStyleLbl="alignImgPlace1" presStyleIdx="0" presStyleCnt="2"/>
      <dgm:spPr/>
    </dgm:pt>
    <dgm:pt modelId="{B6856C8A-E189-49C7-A85A-289A863D1573}" type="pres">
      <dgm:prSet presAssocID="{A7B35777-6331-4E8B-863C-BF9EA6895E73}" presName="ParentText" presStyleLbl="node1" presStyleIdx="0" presStyleCnt="3">
        <dgm:presLayoutVars>
          <dgm:chMax val="1"/>
          <dgm:chPref val="1"/>
          <dgm:bulletEnabled val="1"/>
        </dgm:presLayoutVars>
      </dgm:prSet>
      <dgm:spPr/>
    </dgm:pt>
    <dgm:pt modelId="{2C836385-FA4D-43FF-BE07-B9D57F346AC6}" type="pres">
      <dgm:prSet presAssocID="{A7B35777-6331-4E8B-863C-BF9EA6895E73}" presName="ChildText" presStyleLbl="revTx" presStyleIdx="0" presStyleCnt="3" custScaleX="139543" custLinFactNeighborX="22326" custLinFactNeighborY="-2126">
        <dgm:presLayoutVars>
          <dgm:chMax val="0"/>
          <dgm:chPref val="0"/>
          <dgm:bulletEnabled val="1"/>
        </dgm:presLayoutVars>
      </dgm:prSet>
      <dgm:spPr/>
    </dgm:pt>
    <dgm:pt modelId="{E8FD668C-8DD3-4C00-8683-09A122E6B778}" type="pres">
      <dgm:prSet presAssocID="{944BAE0E-7AB6-469F-90E4-0C71DC39A55F}" presName="sibTrans" presStyleCnt="0"/>
      <dgm:spPr/>
    </dgm:pt>
    <dgm:pt modelId="{36065F60-0F4A-4FFF-A50E-4BCBEA9AF8F7}" type="pres">
      <dgm:prSet presAssocID="{CE5063EB-E971-4A67-A9AE-AF5416D2A036}" presName="composite" presStyleCnt="0"/>
      <dgm:spPr/>
    </dgm:pt>
    <dgm:pt modelId="{394E38C9-17DF-42BB-8F71-A41A45366022}" type="pres">
      <dgm:prSet presAssocID="{CE5063EB-E971-4A67-A9AE-AF5416D2A036}" presName="bentUpArrow1" presStyleLbl="alignImgPlace1" presStyleIdx="1" presStyleCnt="2"/>
      <dgm:spPr/>
    </dgm:pt>
    <dgm:pt modelId="{4734C31F-CBBD-458E-9A8D-E251E7DB02F0}" type="pres">
      <dgm:prSet presAssocID="{CE5063EB-E971-4A67-A9AE-AF5416D2A036}" presName="ParentText" presStyleLbl="node1" presStyleIdx="1" presStyleCnt="3">
        <dgm:presLayoutVars>
          <dgm:chMax val="1"/>
          <dgm:chPref val="1"/>
          <dgm:bulletEnabled val="1"/>
        </dgm:presLayoutVars>
      </dgm:prSet>
      <dgm:spPr/>
    </dgm:pt>
    <dgm:pt modelId="{0CEC2687-A554-4BFA-B5CF-5F768F3B6B4E}" type="pres">
      <dgm:prSet presAssocID="{CE5063EB-E971-4A67-A9AE-AF5416D2A036}" presName="ChildText" presStyleLbl="revTx" presStyleIdx="1" presStyleCnt="3" custScaleX="206013" custLinFactNeighborX="54196" custLinFactNeighborY="2212">
        <dgm:presLayoutVars>
          <dgm:chMax val="0"/>
          <dgm:chPref val="0"/>
          <dgm:bulletEnabled val="1"/>
        </dgm:presLayoutVars>
      </dgm:prSet>
      <dgm:spPr/>
    </dgm:pt>
    <dgm:pt modelId="{C9EBDC48-488C-485D-B0E0-29478BCD7C63}" type="pres">
      <dgm:prSet presAssocID="{86BC5F06-14CB-4271-9509-9FD501D5BE47}" presName="sibTrans" presStyleCnt="0"/>
      <dgm:spPr/>
    </dgm:pt>
    <dgm:pt modelId="{1E548E7B-D4DC-4848-A367-093A406618DB}" type="pres">
      <dgm:prSet presAssocID="{F5C50CE6-E11D-4BAD-AEAD-D1D12A02BE1F}" presName="composite" presStyleCnt="0"/>
      <dgm:spPr/>
    </dgm:pt>
    <dgm:pt modelId="{C30B5E8B-CE59-4E2E-9611-C5CA4DC8BD17}" type="pres">
      <dgm:prSet presAssocID="{F5C50CE6-E11D-4BAD-AEAD-D1D12A02BE1F}" presName="ParentText" presStyleLbl="node1" presStyleIdx="2" presStyleCnt="3">
        <dgm:presLayoutVars>
          <dgm:chMax val="1"/>
          <dgm:chPref val="1"/>
          <dgm:bulletEnabled val="1"/>
        </dgm:presLayoutVars>
      </dgm:prSet>
      <dgm:spPr/>
    </dgm:pt>
    <dgm:pt modelId="{81827EB2-C8C2-418F-B8FA-3036B45B2F85}" type="pres">
      <dgm:prSet presAssocID="{F5C50CE6-E11D-4BAD-AEAD-D1D12A02BE1F}" presName="FinalChildText" presStyleLbl="revTx" presStyleIdx="2" presStyleCnt="3" custScaleX="156895" custLinFactNeighborX="33402" custLinFactNeighborY="2272">
        <dgm:presLayoutVars>
          <dgm:chMax val="0"/>
          <dgm:chPref val="0"/>
          <dgm:bulletEnabled val="1"/>
        </dgm:presLayoutVars>
      </dgm:prSet>
      <dgm:spPr/>
    </dgm:pt>
  </dgm:ptLst>
  <dgm:cxnLst>
    <dgm:cxn modelId="{77B1091B-B4DD-4D84-9AA7-34789E82161A}" type="presOf" srcId="{5ED62BDD-A4FB-4863-AF04-516496CF9995}" destId="{0CEC2687-A554-4BFA-B5CF-5F768F3B6B4E}" srcOrd="0" destOrd="0" presId="urn:microsoft.com/office/officeart/2005/8/layout/StepDownProcess"/>
    <dgm:cxn modelId="{90421926-4191-4A9E-9747-41E8CAC67A94}" type="presOf" srcId="{C587CFC6-ED3B-4B8D-BC70-F36DA4602EE2}" destId="{2C836385-FA4D-43FF-BE07-B9D57F346AC6}" srcOrd="0" destOrd="0" presId="urn:microsoft.com/office/officeart/2005/8/layout/StepDownProcess"/>
    <dgm:cxn modelId="{3081DB37-26D6-4637-81F3-147C289B19A5}" type="presOf" srcId="{5212ABDF-03A3-48E5-80B5-743EADAF43CB}" destId="{81827EB2-C8C2-418F-B8FA-3036B45B2F85}" srcOrd="0" destOrd="0" presId="urn:microsoft.com/office/officeart/2005/8/layout/StepDownProcess"/>
    <dgm:cxn modelId="{8B12B05D-7A5F-4192-8C16-138F5B584C61}" type="presOf" srcId="{9FCF763F-FA15-49C2-8522-328B338FC8B6}" destId="{D1F7B630-610E-44F1-9CB4-54719AA7CF10}" srcOrd="0" destOrd="0" presId="urn:microsoft.com/office/officeart/2005/8/layout/StepDownProcess"/>
    <dgm:cxn modelId="{E07DF963-9784-4C05-A416-000FEF023BB0}" srcId="{9FCF763F-FA15-49C2-8522-328B338FC8B6}" destId="{F5C50CE6-E11D-4BAD-AEAD-D1D12A02BE1F}" srcOrd="2" destOrd="0" parTransId="{4897F7C9-3250-4F14-9CA4-D731B16149DA}" sibTransId="{203961CA-CA22-450D-8E0D-BC620BA3D1D4}"/>
    <dgm:cxn modelId="{CB894C4A-548B-4F00-9E67-1261B1DCB02B}" type="presOf" srcId="{CE5063EB-E971-4A67-A9AE-AF5416D2A036}" destId="{4734C31F-CBBD-458E-9A8D-E251E7DB02F0}" srcOrd="0" destOrd="0" presId="urn:microsoft.com/office/officeart/2005/8/layout/StepDownProcess"/>
    <dgm:cxn modelId="{05AA6E4A-3271-4993-8299-1D89EE916775}" srcId="{9FCF763F-FA15-49C2-8522-328B338FC8B6}" destId="{CE5063EB-E971-4A67-A9AE-AF5416D2A036}" srcOrd="1" destOrd="0" parTransId="{D4412E1D-E815-4B34-B688-E0B06F43A7A8}" sibTransId="{86BC5F06-14CB-4271-9509-9FD501D5BE47}"/>
    <dgm:cxn modelId="{6991E170-DA4A-4F14-A666-FAAF101DCC3F}" srcId="{A7B35777-6331-4E8B-863C-BF9EA6895E73}" destId="{C587CFC6-ED3B-4B8D-BC70-F36DA4602EE2}" srcOrd="0" destOrd="0" parTransId="{2035A5F3-3C56-4F03-9409-6444137FE62F}" sibTransId="{2BBD5D49-C987-4E86-A78E-E1ABF8CF2DAB}"/>
    <dgm:cxn modelId="{9F57A275-E0FD-49A6-9C43-4BBA6568B5A9}" type="presOf" srcId="{F5C50CE6-E11D-4BAD-AEAD-D1D12A02BE1F}" destId="{C30B5E8B-CE59-4E2E-9611-C5CA4DC8BD17}" srcOrd="0" destOrd="0" presId="urn:microsoft.com/office/officeart/2005/8/layout/StepDownProcess"/>
    <dgm:cxn modelId="{6A406780-B305-4310-A8E3-3A3B880F5426}" srcId="{9FCF763F-FA15-49C2-8522-328B338FC8B6}" destId="{A7B35777-6331-4E8B-863C-BF9EA6895E73}" srcOrd="0" destOrd="0" parTransId="{90B9D1F2-0038-4411-B830-0572943FF74E}" sibTransId="{944BAE0E-7AB6-469F-90E4-0C71DC39A55F}"/>
    <dgm:cxn modelId="{B3F12692-258B-47BD-A03E-096683C1586A}" type="presOf" srcId="{A7B35777-6331-4E8B-863C-BF9EA6895E73}" destId="{B6856C8A-E189-49C7-A85A-289A863D1573}" srcOrd="0" destOrd="0" presId="urn:microsoft.com/office/officeart/2005/8/layout/StepDownProcess"/>
    <dgm:cxn modelId="{917E73B0-E118-4926-B477-2FB8B02530E8}" srcId="{F5C50CE6-E11D-4BAD-AEAD-D1D12A02BE1F}" destId="{5212ABDF-03A3-48E5-80B5-743EADAF43CB}" srcOrd="0" destOrd="0" parTransId="{FE8E9394-3D60-4842-8F61-E09410F90D5D}" sibTransId="{DD6965F8-A1E7-4932-BBF0-3948D2D23287}"/>
    <dgm:cxn modelId="{2221E7CF-4673-490B-97B4-8C6172BA7C4D}" srcId="{CE5063EB-E971-4A67-A9AE-AF5416D2A036}" destId="{5ED62BDD-A4FB-4863-AF04-516496CF9995}" srcOrd="0" destOrd="0" parTransId="{283EC1C1-01E3-42EC-A264-ABAC00FEE6CA}" sibTransId="{E2168F16-B8DC-467D-957E-15C75DCC069D}"/>
    <dgm:cxn modelId="{5AAC861B-9DBE-4282-A8DE-E5C3056E4815}" type="presParOf" srcId="{D1F7B630-610E-44F1-9CB4-54719AA7CF10}" destId="{3BE5A57B-2819-427F-A683-AC5856C228EC}" srcOrd="0" destOrd="0" presId="urn:microsoft.com/office/officeart/2005/8/layout/StepDownProcess"/>
    <dgm:cxn modelId="{4A809854-1092-4150-9227-EE1877A70439}" type="presParOf" srcId="{3BE5A57B-2819-427F-A683-AC5856C228EC}" destId="{07353EA7-867E-4AC1-B776-93DBC91B4898}" srcOrd="0" destOrd="0" presId="urn:microsoft.com/office/officeart/2005/8/layout/StepDownProcess"/>
    <dgm:cxn modelId="{66DBA396-4F00-4F26-B8DE-26664EFAE9B5}" type="presParOf" srcId="{3BE5A57B-2819-427F-A683-AC5856C228EC}" destId="{B6856C8A-E189-49C7-A85A-289A863D1573}" srcOrd="1" destOrd="0" presId="urn:microsoft.com/office/officeart/2005/8/layout/StepDownProcess"/>
    <dgm:cxn modelId="{6AEF4366-4B0A-450C-AC7E-E4EFDB0599BF}" type="presParOf" srcId="{3BE5A57B-2819-427F-A683-AC5856C228EC}" destId="{2C836385-FA4D-43FF-BE07-B9D57F346AC6}" srcOrd="2" destOrd="0" presId="urn:microsoft.com/office/officeart/2005/8/layout/StepDownProcess"/>
    <dgm:cxn modelId="{314A8776-DC08-4285-8605-5E2307200CFD}" type="presParOf" srcId="{D1F7B630-610E-44F1-9CB4-54719AA7CF10}" destId="{E8FD668C-8DD3-4C00-8683-09A122E6B778}" srcOrd="1" destOrd="0" presId="urn:microsoft.com/office/officeart/2005/8/layout/StepDownProcess"/>
    <dgm:cxn modelId="{BA455348-4069-43C6-A431-DAB210225AD2}" type="presParOf" srcId="{D1F7B630-610E-44F1-9CB4-54719AA7CF10}" destId="{36065F60-0F4A-4FFF-A50E-4BCBEA9AF8F7}" srcOrd="2" destOrd="0" presId="urn:microsoft.com/office/officeart/2005/8/layout/StepDownProcess"/>
    <dgm:cxn modelId="{C5DDD64D-9648-4AFB-A3C6-245B5F6FDBBC}" type="presParOf" srcId="{36065F60-0F4A-4FFF-A50E-4BCBEA9AF8F7}" destId="{394E38C9-17DF-42BB-8F71-A41A45366022}" srcOrd="0" destOrd="0" presId="urn:microsoft.com/office/officeart/2005/8/layout/StepDownProcess"/>
    <dgm:cxn modelId="{68398D91-7F5A-4A01-B442-37F5C3DB137A}" type="presParOf" srcId="{36065F60-0F4A-4FFF-A50E-4BCBEA9AF8F7}" destId="{4734C31F-CBBD-458E-9A8D-E251E7DB02F0}" srcOrd="1" destOrd="0" presId="urn:microsoft.com/office/officeart/2005/8/layout/StepDownProcess"/>
    <dgm:cxn modelId="{EA931BBB-E11A-4300-88BF-E7BC4D4A171F}" type="presParOf" srcId="{36065F60-0F4A-4FFF-A50E-4BCBEA9AF8F7}" destId="{0CEC2687-A554-4BFA-B5CF-5F768F3B6B4E}" srcOrd="2" destOrd="0" presId="urn:microsoft.com/office/officeart/2005/8/layout/StepDownProcess"/>
    <dgm:cxn modelId="{757AEC58-D280-416A-A8B5-CBC884140C78}" type="presParOf" srcId="{D1F7B630-610E-44F1-9CB4-54719AA7CF10}" destId="{C9EBDC48-488C-485D-B0E0-29478BCD7C63}" srcOrd="3" destOrd="0" presId="urn:microsoft.com/office/officeart/2005/8/layout/StepDownProcess"/>
    <dgm:cxn modelId="{55C30237-E991-40D2-80A8-4A4F6F09491E}" type="presParOf" srcId="{D1F7B630-610E-44F1-9CB4-54719AA7CF10}" destId="{1E548E7B-D4DC-4848-A367-093A406618DB}" srcOrd="4" destOrd="0" presId="urn:microsoft.com/office/officeart/2005/8/layout/StepDownProcess"/>
    <dgm:cxn modelId="{D412BB35-9325-4F5B-80F2-319AF0037AB9}" type="presParOf" srcId="{1E548E7B-D4DC-4848-A367-093A406618DB}" destId="{C30B5E8B-CE59-4E2E-9611-C5CA4DC8BD17}" srcOrd="0" destOrd="0" presId="urn:microsoft.com/office/officeart/2005/8/layout/StepDownProcess"/>
    <dgm:cxn modelId="{8FB9BE28-3158-4087-8E17-E4D01F366B32}" type="presParOf" srcId="{1E548E7B-D4DC-4848-A367-093A406618DB}" destId="{81827EB2-C8C2-418F-B8FA-3036B45B2F85}" srcOrd="1" destOrd="0" presId="urn:microsoft.com/office/officeart/2005/8/layout/StepDow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B0F603-320B-4D59-A27E-41A9A025AE5F}"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nl-NL"/>
        </a:p>
      </dgm:t>
    </dgm:pt>
    <dgm:pt modelId="{BAFAD6C1-AF5F-46BA-8467-58E8E0CAEA2B}">
      <dgm:prSet phldrT="[Tekst]"/>
      <dgm:spPr/>
      <dgm:t>
        <a:bodyPr/>
        <a:lstStyle/>
        <a:p>
          <a:r>
            <a:rPr lang="nl-NL"/>
            <a:t>Signal</a:t>
          </a:r>
        </a:p>
      </dgm:t>
    </dgm:pt>
    <dgm:pt modelId="{B42DDA67-4B28-4070-B013-1C7E46FEC5FE}" type="parTrans" cxnId="{5BB299BA-4BCC-49C5-8694-D997196CE877}">
      <dgm:prSet/>
      <dgm:spPr/>
      <dgm:t>
        <a:bodyPr/>
        <a:lstStyle/>
        <a:p>
          <a:endParaRPr lang="nl-NL"/>
        </a:p>
      </dgm:t>
    </dgm:pt>
    <dgm:pt modelId="{8D910E83-94AC-4B7D-A140-8EEA57682C22}" type="sibTrans" cxnId="{5BB299BA-4BCC-49C5-8694-D997196CE877}">
      <dgm:prSet/>
      <dgm:spPr/>
      <dgm:t>
        <a:bodyPr/>
        <a:lstStyle/>
        <a:p>
          <a:endParaRPr lang="nl-NL"/>
        </a:p>
      </dgm:t>
    </dgm:pt>
    <dgm:pt modelId="{8B8940C7-4FA8-4EC3-97BC-3F80EFDDB6AC}">
      <dgm:prSet phldrT="[Tekst]"/>
      <dgm:spPr/>
      <dgm:t>
        <a:bodyPr/>
        <a:lstStyle/>
        <a:p>
          <a:r>
            <a:rPr lang="nl-NL" err="1"/>
            <a:t>Clinical</a:t>
          </a:r>
          <a:r>
            <a:rPr lang="nl-NL"/>
            <a:t> trial data</a:t>
          </a:r>
        </a:p>
      </dgm:t>
    </dgm:pt>
    <dgm:pt modelId="{058B8034-1244-4E7F-965C-255C71085C17}" type="parTrans" cxnId="{10877C67-795A-4D38-A2F6-75B2B0702396}">
      <dgm:prSet/>
      <dgm:spPr/>
      <dgm:t>
        <a:bodyPr/>
        <a:lstStyle/>
        <a:p>
          <a:endParaRPr lang="nl-NL"/>
        </a:p>
      </dgm:t>
    </dgm:pt>
    <dgm:pt modelId="{455FB94B-3CF9-4313-9659-230AC62EBBF7}" type="sibTrans" cxnId="{10877C67-795A-4D38-A2F6-75B2B0702396}">
      <dgm:prSet/>
      <dgm:spPr/>
      <dgm:t>
        <a:bodyPr/>
        <a:lstStyle/>
        <a:p>
          <a:endParaRPr lang="nl-NL"/>
        </a:p>
      </dgm:t>
    </dgm:pt>
    <dgm:pt modelId="{05A2A339-AEA9-41F0-9A38-E5A68DD2FE9B}">
      <dgm:prSet phldrT="[Tekst]"/>
      <dgm:spPr/>
      <dgm:t>
        <a:bodyPr/>
        <a:lstStyle/>
        <a:p>
          <a:r>
            <a:rPr lang="nl-NL"/>
            <a:t>Real World Data</a:t>
          </a:r>
        </a:p>
      </dgm:t>
    </dgm:pt>
    <dgm:pt modelId="{B8964787-5DB4-49BB-BC34-5E21957904FC}" type="parTrans" cxnId="{770F5493-157B-4A72-88A0-4BD78D9DAE73}">
      <dgm:prSet/>
      <dgm:spPr/>
      <dgm:t>
        <a:bodyPr/>
        <a:lstStyle/>
        <a:p>
          <a:endParaRPr lang="nl-NL"/>
        </a:p>
      </dgm:t>
    </dgm:pt>
    <dgm:pt modelId="{933D7C94-6E8A-42E6-94E0-94A6C69BABFC}" type="sibTrans" cxnId="{770F5493-157B-4A72-88A0-4BD78D9DAE73}">
      <dgm:prSet/>
      <dgm:spPr/>
      <dgm:t>
        <a:bodyPr/>
        <a:lstStyle/>
        <a:p>
          <a:endParaRPr lang="nl-NL"/>
        </a:p>
      </dgm:t>
    </dgm:pt>
    <dgm:pt modelId="{92C8DC40-110A-4F73-B73A-A9CE3C5AC18F}">
      <dgm:prSet phldrT="[Tekst]"/>
      <dgm:spPr/>
      <dgm:t>
        <a:bodyPr/>
        <a:lstStyle/>
        <a:p>
          <a:r>
            <a:rPr lang="nl-NL" dirty="0" err="1"/>
            <a:t>Animal</a:t>
          </a:r>
          <a:r>
            <a:rPr lang="nl-NL" dirty="0"/>
            <a:t> studies</a:t>
          </a:r>
        </a:p>
      </dgm:t>
    </dgm:pt>
    <dgm:pt modelId="{69391DC8-B42B-47D2-ADBA-9A08D5F8120A}" type="parTrans" cxnId="{46DC9BFD-DCF1-48B6-8A0D-5AE3A677C939}">
      <dgm:prSet/>
      <dgm:spPr/>
      <dgm:t>
        <a:bodyPr/>
        <a:lstStyle/>
        <a:p>
          <a:endParaRPr lang="nl-NL"/>
        </a:p>
      </dgm:t>
    </dgm:pt>
    <dgm:pt modelId="{387FB512-8561-455F-B9FA-83ABF8D20081}" type="sibTrans" cxnId="{46DC9BFD-DCF1-48B6-8A0D-5AE3A677C939}">
      <dgm:prSet/>
      <dgm:spPr/>
      <dgm:t>
        <a:bodyPr/>
        <a:lstStyle/>
        <a:p>
          <a:endParaRPr lang="nl-NL"/>
        </a:p>
      </dgm:t>
    </dgm:pt>
    <dgm:pt modelId="{791EFDD4-0350-4479-9006-DE91A9AF1548}">
      <dgm:prSet/>
      <dgm:spPr/>
      <dgm:t>
        <a:bodyPr/>
        <a:lstStyle/>
        <a:p>
          <a:r>
            <a:rPr lang="nl-NL" dirty="0" err="1"/>
            <a:t>Spontaneous</a:t>
          </a:r>
          <a:r>
            <a:rPr lang="nl-NL" dirty="0"/>
            <a:t> Reporting Systems</a:t>
          </a:r>
        </a:p>
      </dgm:t>
    </dgm:pt>
    <dgm:pt modelId="{B5FCEBD7-8E30-4883-9B2E-65083B71F5FC}" type="parTrans" cxnId="{6048A794-231B-4E51-A0F5-A40AC4624EDB}">
      <dgm:prSet/>
      <dgm:spPr/>
      <dgm:t>
        <a:bodyPr/>
        <a:lstStyle/>
        <a:p>
          <a:endParaRPr lang="nl-NL"/>
        </a:p>
      </dgm:t>
    </dgm:pt>
    <dgm:pt modelId="{E040D567-1B84-42D4-8147-83D204B1B8BB}" type="sibTrans" cxnId="{6048A794-231B-4E51-A0F5-A40AC4624EDB}">
      <dgm:prSet/>
      <dgm:spPr/>
      <dgm:t>
        <a:bodyPr/>
        <a:lstStyle/>
        <a:p>
          <a:endParaRPr lang="nl-NL"/>
        </a:p>
      </dgm:t>
    </dgm:pt>
    <dgm:pt modelId="{B950C39C-670A-4FE4-B9D8-BCB50372276F}">
      <dgm:prSet/>
      <dgm:spPr/>
      <dgm:t>
        <a:bodyPr/>
        <a:lstStyle/>
        <a:p>
          <a:r>
            <a:rPr lang="nl-NL" err="1"/>
            <a:t>Literature</a:t>
          </a:r>
          <a:endParaRPr lang="nl-NL"/>
        </a:p>
      </dgm:t>
    </dgm:pt>
    <dgm:pt modelId="{0BF59A22-1ABE-4E1B-999B-12EB905F59F0}" type="parTrans" cxnId="{4351F6EB-EF8D-4DE7-99D4-2E604C99811C}">
      <dgm:prSet/>
      <dgm:spPr/>
      <dgm:t>
        <a:bodyPr/>
        <a:lstStyle/>
        <a:p>
          <a:endParaRPr lang="nl-NL"/>
        </a:p>
      </dgm:t>
    </dgm:pt>
    <dgm:pt modelId="{ACD3DF88-CAE5-49AF-87D8-1EDD97E9133A}" type="sibTrans" cxnId="{4351F6EB-EF8D-4DE7-99D4-2E604C99811C}">
      <dgm:prSet/>
      <dgm:spPr/>
      <dgm:t>
        <a:bodyPr/>
        <a:lstStyle/>
        <a:p>
          <a:endParaRPr lang="nl-NL"/>
        </a:p>
      </dgm:t>
    </dgm:pt>
    <dgm:pt modelId="{C52202FE-1D45-4A09-8BC0-ED44863D877E}" type="pres">
      <dgm:prSet presAssocID="{E9B0F603-320B-4D59-A27E-41A9A025AE5F}" presName="cycle" presStyleCnt="0">
        <dgm:presLayoutVars>
          <dgm:chMax val="1"/>
          <dgm:dir/>
          <dgm:animLvl val="ctr"/>
          <dgm:resizeHandles val="exact"/>
        </dgm:presLayoutVars>
      </dgm:prSet>
      <dgm:spPr/>
    </dgm:pt>
    <dgm:pt modelId="{D3206A6C-7574-4632-BCB7-CBF25C6662BD}" type="pres">
      <dgm:prSet presAssocID="{BAFAD6C1-AF5F-46BA-8467-58E8E0CAEA2B}" presName="centerShape" presStyleLbl="node0" presStyleIdx="0" presStyleCnt="1"/>
      <dgm:spPr/>
    </dgm:pt>
    <dgm:pt modelId="{630C32FB-7CC1-4518-919B-BB63B3E83F14}" type="pres">
      <dgm:prSet presAssocID="{058B8034-1244-4E7F-965C-255C71085C17}" presName="parTrans" presStyleLbl="bgSibTrans2D1" presStyleIdx="0" presStyleCnt="5"/>
      <dgm:spPr/>
    </dgm:pt>
    <dgm:pt modelId="{F59F5BF1-95A5-4D7F-A526-75DE2E8ECFD6}" type="pres">
      <dgm:prSet presAssocID="{8B8940C7-4FA8-4EC3-97BC-3F80EFDDB6AC}" presName="node" presStyleLbl="node1" presStyleIdx="0" presStyleCnt="5">
        <dgm:presLayoutVars>
          <dgm:bulletEnabled val="1"/>
        </dgm:presLayoutVars>
      </dgm:prSet>
      <dgm:spPr/>
    </dgm:pt>
    <dgm:pt modelId="{D7F45FD6-E698-4946-8515-10A1747630BB}" type="pres">
      <dgm:prSet presAssocID="{B8964787-5DB4-49BB-BC34-5E21957904FC}" presName="parTrans" presStyleLbl="bgSibTrans2D1" presStyleIdx="1" presStyleCnt="5"/>
      <dgm:spPr/>
    </dgm:pt>
    <dgm:pt modelId="{8DB9DB80-0CEB-4821-BB6D-52843803E4C3}" type="pres">
      <dgm:prSet presAssocID="{05A2A339-AEA9-41F0-9A38-E5A68DD2FE9B}" presName="node" presStyleLbl="node1" presStyleIdx="1" presStyleCnt="5">
        <dgm:presLayoutVars>
          <dgm:bulletEnabled val="1"/>
        </dgm:presLayoutVars>
      </dgm:prSet>
      <dgm:spPr/>
    </dgm:pt>
    <dgm:pt modelId="{38E25BD7-AEC3-48F4-B955-E5AF6F111064}" type="pres">
      <dgm:prSet presAssocID="{B5FCEBD7-8E30-4883-9B2E-65083B71F5FC}" presName="parTrans" presStyleLbl="bgSibTrans2D1" presStyleIdx="2" presStyleCnt="5"/>
      <dgm:spPr/>
    </dgm:pt>
    <dgm:pt modelId="{32D1D2CD-7564-485C-965C-792BAC670CA0}" type="pres">
      <dgm:prSet presAssocID="{791EFDD4-0350-4479-9006-DE91A9AF1548}" presName="node" presStyleLbl="node1" presStyleIdx="2" presStyleCnt="5">
        <dgm:presLayoutVars>
          <dgm:bulletEnabled val="1"/>
        </dgm:presLayoutVars>
      </dgm:prSet>
      <dgm:spPr/>
    </dgm:pt>
    <dgm:pt modelId="{997FCC2B-4C5F-4A0A-9E28-D59D1F1E2C09}" type="pres">
      <dgm:prSet presAssocID="{0BF59A22-1ABE-4E1B-999B-12EB905F59F0}" presName="parTrans" presStyleLbl="bgSibTrans2D1" presStyleIdx="3" presStyleCnt="5"/>
      <dgm:spPr/>
    </dgm:pt>
    <dgm:pt modelId="{BEF15C1B-AD38-402C-9DD9-6C6E032C4790}" type="pres">
      <dgm:prSet presAssocID="{B950C39C-670A-4FE4-B9D8-BCB50372276F}" presName="node" presStyleLbl="node1" presStyleIdx="3" presStyleCnt="5">
        <dgm:presLayoutVars>
          <dgm:bulletEnabled val="1"/>
        </dgm:presLayoutVars>
      </dgm:prSet>
      <dgm:spPr/>
    </dgm:pt>
    <dgm:pt modelId="{406383DA-DFFB-4FBC-8B83-D14B7876D7D7}" type="pres">
      <dgm:prSet presAssocID="{69391DC8-B42B-47D2-ADBA-9A08D5F8120A}" presName="parTrans" presStyleLbl="bgSibTrans2D1" presStyleIdx="4" presStyleCnt="5"/>
      <dgm:spPr/>
    </dgm:pt>
    <dgm:pt modelId="{DEE68E4B-0186-4A22-898F-A8DEE6FEDAE2}" type="pres">
      <dgm:prSet presAssocID="{92C8DC40-110A-4F73-B73A-A9CE3C5AC18F}" presName="node" presStyleLbl="node1" presStyleIdx="4" presStyleCnt="5">
        <dgm:presLayoutVars>
          <dgm:bulletEnabled val="1"/>
        </dgm:presLayoutVars>
      </dgm:prSet>
      <dgm:spPr/>
    </dgm:pt>
  </dgm:ptLst>
  <dgm:cxnLst>
    <dgm:cxn modelId="{31F21A08-268B-4A86-A564-9F13ACADE83B}" type="presOf" srcId="{058B8034-1244-4E7F-965C-255C71085C17}" destId="{630C32FB-7CC1-4518-919B-BB63B3E83F14}" srcOrd="0" destOrd="0" presId="urn:microsoft.com/office/officeart/2005/8/layout/radial4"/>
    <dgm:cxn modelId="{E44E973F-CE2F-404F-9B04-3FFF2ACC12F2}" type="presOf" srcId="{05A2A339-AEA9-41F0-9A38-E5A68DD2FE9B}" destId="{8DB9DB80-0CEB-4821-BB6D-52843803E4C3}" srcOrd="0" destOrd="0" presId="urn:microsoft.com/office/officeart/2005/8/layout/radial4"/>
    <dgm:cxn modelId="{10877C67-795A-4D38-A2F6-75B2B0702396}" srcId="{BAFAD6C1-AF5F-46BA-8467-58E8E0CAEA2B}" destId="{8B8940C7-4FA8-4EC3-97BC-3F80EFDDB6AC}" srcOrd="0" destOrd="0" parTransId="{058B8034-1244-4E7F-965C-255C71085C17}" sibTransId="{455FB94B-3CF9-4313-9659-230AC62EBBF7}"/>
    <dgm:cxn modelId="{101B6550-E669-46A6-82AF-040F5C058E12}" type="presOf" srcId="{BAFAD6C1-AF5F-46BA-8467-58E8E0CAEA2B}" destId="{D3206A6C-7574-4632-BCB7-CBF25C6662BD}" srcOrd="0" destOrd="0" presId="urn:microsoft.com/office/officeart/2005/8/layout/radial4"/>
    <dgm:cxn modelId="{81557B76-1299-48B7-9AB2-19B6FD2DBE20}" type="presOf" srcId="{8B8940C7-4FA8-4EC3-97BC-3F80EFDDB6AC}" destId="{F59F5BF1-95A5-4D7F-A526-75DE2E8ECFD6}" srcOrd="0" destOrd="0" presId="urn:microsoft.com/office/officeart/2005/8/layout/radial4"/>
    <dgm:cxn modelId="{86E82D89-252A-4C10-BE4B-DB838B14BA27}" type="presOf" srcId="{0BF59A22-1ABE-4E1B-999B-12EB905F59F0}" destId="{997FCC2B-4C5F-4A0A-9E28-D59D1F1E2C09}" srcOrd="0" destOrd="0" presId="urn:microsoft.com/office/officeart/2005/8/layout/radial4"/>
    <dgm:cxn modelId="{770F5493-157B-4A72-88A0-4BD78D9DAE73}" srcId="{BAFAD6C1-AF5F-46BA-8467-58E8E0CAEA2B}" destId="{05A2A339-AEA9-41F0-9A38-E5A68DD2FE9B}" srcOrd="1" destOrd="0" parTransId="{B8964787-5DB4-49BB-BC34-5E21957904FC}" sibTransId="{933D7C94-6E8A-42E6-94E0-94A6C69BABFC}"/>
    <dgm:cxn modelId="{6048A794-231B-4E51-A0F5-A40AC4624EDB}" srcId="{BAFAD6C1-AF5F-46BA-8467-58E8E0CAEA2B}" destId="{791EFDD4-0350-4479-9006-DE91A9AF1548}" srcOrd="2" destOrd="0" parTransId="{B5FCEBD7-8E30-4883-9B2E-65083B71F5FC}" sibTransId="{E040D567-1B84-42D4-8147-83D204B1B8BB}"/>
    <dgm:cxn modelId="{D8E434A3-0E5A-48D4-A189-7954BD5BFC42}" type="presOf" srcId="{B5FCEBD7-8E30-4883-9B2E-65083B71F5FC}" destId="{38E25BD7-AEC3-48F4-B955-E5AF6F111064}" srcOrd="0" destOrd="0" presId="urn:microsoft.com/office/officeart/2005/8/layout/radial4"/>
    <dgm:cxn modelId="{9CA97BA7-F089-4DE4-BA00-5BF5270D8E9D}" type="presOf" srcId="{E9B0F603-320B-4D59-A27E-41A9A025AE5F}" destId="{C52202FE-1D45-4A09-8BC0-ED44863D877E}" srcOrd="0" destOrd="0" presId="urn:microsoft.com/office/officeart/2005/8/layout/radial4"/>
    <dgm:cxn modelId="{0255E3B4-BA1D-4A62-809F-590BE2B41DB8}" type="presOf" srcId="{B950C39C-670A-4FE4-B9D8-BCB50372276F}" destId="{BEF15C1B-AD38-402C-9DD9-6C6E032C4790}" srcOrd="0" destOrd="0" presId="urn:microsoft.com/office/officeart/2005/8/layout/radial4"/>
    <dgm:cxn modelId="{5BB299BA-4BCC-49C5-8694-D997196CE877}" srcId="{E9B0F603-320B-4D59-A27E-41A9A025AE5F}" destId="{BAFAD6C1-AF5F-46BA-8467-58E8E0CAEA2B}" srcOrd="0" destOrd="0" parTransId="{B42DDA67-4B28-4070-B013-1C7E46FEC5FE}" sibTransId="{8D910E83-94AC-4B7D-A140-8EEA57682C22}"/>
    <dgm:cxn modelId="{882685D2-D36D-4442-8E32-FEF4AEFEEB79}" type="presOf" srcId="{B8964787-5DB4-49BB-BC34-5E21957904FC}" destId="{D7F45FD6-E698-4946-8515-10A1747630BB}" srcOrd="0" destOrd="0" presId="urn:microsoft.com/office/officeart/2005/8/layout/radial4"/>
    <dgm:cxn modelId="{2162D8DE-B66D-407E-A538-E064559EDF3C}" type="presOf" srcId="{92C8DC40-110A-4F73-B73A-A9CE3C5AC18F}" destId="{DEE68E4B-0186-4A22-898F-A8DEE6FEDAE2}" srcOrd="0" destOrd="0" presId="urn:microsoft.com/office/officeart/2005/8/layout/radial4"/>
    <dgm:cxn modelId="{CA3039E5-4E92-49F5-8D51-33B17BBC89FF}" type="presOf" srcId="{791EFDD4-0350-4479-9006-DE91A9AF1548}" destId="{32D1D2CD-7564-485C-965C-792BAC670CA0}" srcOrd="0" destOrd="0" presId="urn:microsoft.com/office/officeart/2005/8/layout/radial4"/>
    <dgm:cxn modelId="{4351F6EB-EF8D-4DE7-99D4-2E604C99811C}" srcId="{BAFAD6C1-AF5F-46BA-8467-58E8E0CAEA2B}" destId="{B950C39C-670A-4FE4-B9D8-BCB50372276F}" srcOrd="3" destOrd="0" parTransId="{0BF59A22-1ABE-4E1B-999B-12EB905F59F0}" sibTransId="{ACD3DF88-CAE5-49AF-87D8-1EDD97E9133A}"/>
    <dgm:cxn modelId="{AED57EFA-4842-401B-83A1-1CF396732806}" type="presOf" srcId="{69391DC8-B42B-47D2-ADBA-9A08D5F8120A}" destId="{406383DA-DFFB-4FBC-8B83-D14B7876D7D7}" srcOrd="0" destOrd="0" presId="urn:microsoft.com/office/officeart/2005/8/layout/radial4"/>
    <dgm:cxn modelId="{46DC9BFD-DCF1-48B6-8A0D-5AE3A677C939}" srcId="{BAFAD6C1-AF5F-46BA-8467-58E8E0CAEA2B}" destId="{92C8DC40-110A-4F73-B73A-A9CE3C5AC18F}" srcOrd="4" destOrd="0" parTransId="{69391DC8-B42B-47D2-ADBA-9A08D5F8120A}" sibTransId="{387FB512-8561-455F-B9FA-83ABF8D20081}"/>
    <dgm:cxn modelId="{F069E2B3-B69C-4C16-9748-E6794832A254}" type="presParOf" srcId="{C52202FE-1D45-4A09-8BC0-ED44863D877E}" destId="{D3206A6C-7574-4632-BCB7-CBF25C6662BD}" srcOrd="0" destOrd="0" presId="urn:microsoft.com/office/officeart/2005/8/layout/radial4"/>
    <dgm:cxn modelId="{93264B81-3BE6-4808-8642-C2A04439E273}" type="presParOf" srcId="{C52202FE-1D45-4A09-8BC0-ED44863D877E}" destId="{630C32FB-7CC1-4518-919B-BB63B3E83F14}" srcOrd="1" destOrd="0" presId="urn:microsoft.com/office/officeart/2005/8/layout/radial4"/>
    <dgm:cxn modelId="{CD643F66-19E4-4146-9188-A3B278D9DAAD}" type="presParOf" srcId="{C52202FE-1D45-4A09-8BC0-ED44863D877E}" destId="{F59F5BF1-95A5-4D7F-A526-75DE2E8ECFD6}" srcOrd="2" destOrd="0" presId="urn:microsoft.com/office/officeart/2005/8/layout/radial4"/>
    <dgm:cxn modelId="{50739CC7-3736-4185-900A-9E1918FC1701}" type="presParOf" srcId="{C52202FE-1D45-4A09-8BC0-ED44863D877E}" destId="{D7F45FD6-E698-4946-8515-10A1747630BB}" srcOrd="3" destOrd="0" presId="urn:microsoft.com/office/officeart/2005/8/layout/radial4"/>
    <dgm:cxn modelId="{3F158D32-9120-4D12-8682-34AF2D540043}" type="presParOf" srcId="{C52202FE-1D45-4A09-8BC0-ED44863D877E}" destId="{8DB9DB80-0CEB-4821-BB6D-52843803E4C3}" srcOrd="4" destOrd="0" presId="urn:microsoft.com/office/officeart/2005/8/layout/radial4"/>
    <dgm:cxn modelId="{B383DDC5-44A6-495A-AA26-156DB8D29D7F}" type="presParOf" srcId="{C52202FE-1D45-4A09-8BC0-ED44863D877E}" destId="{38E25BD7-AEC3-48F4-B955-E5AF6F111064}" srcOrd="5" destOrd="0" presId="urn:microsoft.com/office/officeart/2005/8/layout/radial4"/>
    <dgm:cxn modelId="{ACCEAA8D-5CD6-477C-AF3E-ED316E585282}" type="presParOf" srcId="{C52202FE-1D45-4A09-8BC0-ED44863D877E}" destId="{32D1D2CD-7564-485C-965C-792BAC670CA0}" srcOrd="6" destOrd="0" presId="urn:microsoft.com/office/officeart/2005/8/layout/radial4"/>
    <dgm:cxn modelId="{93B2BB99-030D-4DAB-B82E-59805522F32A}" type="presParOf" srcId="{C52202FE-1D45-4A09-8BC0-ED44863D877E}" destId="{997FCC2B-4C5F-4A0A-9E28-D59D1F1E2C09}" srcOrd="7" destOrd="0" presId="urn:microsoft.com/office/officeart/2005/8/layout/radial4"/>
    <dgm:cxn modelId="{27C446E0-950F-4FA7-9048-60B89CFCC604}" type="presParOf" srcId="{C52202FE-1D45-4A09-8BC0-ED44863D877E}" destId="{BEF15C1B-AD38-402C-9DD9-6C6E032C4790}" srcOrd="8" destOrd="0" presId="urn:microsoft.com/office/officeart/2005/8/layout/radial4"/>
    <dgm:cxn modelId="{67C5D8F9-5515-4F21-902B-F1358ACB12C5}" type="presParOf" srcId="{C52202FE-1D45-4A09-8BC0-ED44863D877E}" destId="{406383DA-DFFB-4FBC-8B83-D14B7876D7D7}" srcOrd="9" destOrd="0" presId="urn:microsoft.com/office/officeart/2005/8/layout/radial4"/>
    <dgm:cxn modelId="{CBE6C924-EC59-4DEA-A75E-2D1F16096E68}" type="presParOf" srcId="{C52202FE-1D45-4A09-8BC0-ED44863D877E}" destId="{DEE68E4B-0186-4A22-898F-A8DEE6FEDAE2}"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CF763F-FA15-49C2-8522-328B338FC8B6}" type="doc">
      <dgm:prSet loTypeId="urn:microsoft.com/office/officeart/2005/8/layout/StepDownProcess" loCatId="process" qsTypeId="urn:microsoft.com/office/officeart/2005/8/quickstyle/simple1" qsCatId="simple" csTypeId="urn:microsoft.com/office/officeart/2005/8/colors/accent0_1" csCatId="mainScheme" phldr="1"/>
      <dgm:spPr/>
      <dgm:t>
        <a:bodyPr/>
        <a:lstStyle/>
        <a:p>
          <a:endParaRPr lang="nl-NL"/>
        </a:p>
      </dgm:t>
    </dgm:pt>
    <dgm:pt modelId="{A7B35777-6331-4E8B-863C-BF9EA6895E73}">
      <dgm:prSet phldrT="[Tekst]"/>
      <dgm:spPr/>
      <dgm:t>
        <a:bodyPr/>
        <a:lstStyle/>
        <a:p>
          <a:r>
            <a:rPr lang="nl-NL" dirty="0"/>
            <a:t>Signal </a:t>
          </a:r>
          <a:r>
            <a:rPr lang="nl-NL" dirty="0" err="1"/>
            <a:t>detection</a:t>
          </a:r>
          <a:endParaRPr lang="nl-NL" dirty="0"/>
        </a:p>
      </dgm:t>
    </dgm:pt>
    <dgm:pt modelId="{90B9D1F2-0038-4411-B830-0572943FF74E}" type="parTrans" cxnId="{6A406780-B305-4310-A8E3-3A3B880F5426}">
      <dgm:prSet/>
      <dgm:spPr/>
      <dgm:t>
        <a:bodyPr/>
        <a:lstStyle/>
        <a:p>
          <a:endParaRPr lang="nl-NL"/>
        </a:p>
      </dgm:t>
    </dgm:pt>
    <dgm:pt modelId="{944BAE0E-7AB6-469F-90E4-0C71DC39A55F}" type="sibTrans" cxnId="{6A406780-B305-4310-A8E3-3A3B880F5426}">
      <dgm:prSet/>
      <dgm:spPr/>
      <dgm:t>
        <a:bodyPr/>
        <a:lstStyle/>
        <a:p>
          <a:endParaRPr lang="nl-NL"/>
        </a:p>
      </dgm:t>
    </dgm:pt>
    <dgm:pt modelId="{C587CFC6-ED3B-4B8D-BC70-F36DA4602EE2}">
      <dgm:prSet phldrT="[Tekst]" custT="1"/>
      <dgm:spPr/>
      <dgm:t>
        <a:bodyPr/>
        <a:lstStyle/>
        <a:p>
          <a:r>
            <a:rPr lang="nl-NL" sz="1200" dirty="0"/>
            <a:t>First </a:t>
          </a:r>
          <a:r>
            <a:rPr lang="nl-NL" sz="1200" dirty="0" err="1">
              <a:latin typeface="Arial"/>
            </a:rPr>
            <a:t>suspicion</a:t>
          </a:r>
          <a:r>
            <a:rPr lang="nl-NL" sz="1200" dirty="0"/>
            <a:t> of </a:t>
          </a:r>
          <a:r>
            <a:rPr lang="nl-NL" sz="1200" dirty="0" err="1"/>
            <a:t>Drug_ADR</a:t>
          </a:r>
          <a:r>
            <a:rPr lang="nl-NL" sz="1200" dirty="0"/>
            <a:t> </a:t>
          </a:r>
          <a:r>
            <a:rPr lang="nl-NL" sz="1200" dirty="0" err="1"/>
            <a:t>association</a:t>
          </a:r>
          <a:endParaRPr lang="nl-NL" sz="1200" dirty="0"/>
        </a:p>
      </dgm:t>
    </dgm:pt>
    <dgm:pt modelId="{2035A5F3-3C56-4F03-9409-6444137FE62F}" type="parTrans" cxnId="{6991E170-DA4A-4F14-A666-FAAF101DCC3F}">
      <dgm:prSet/>
      <dgm:spPr/>
      <dgm:t>
        <a:bodyPr/>
        <a:lstStyle/>
        <a:p>
          <a:endParaRPr lang="nl-NL"/>
        </a:p>
      </dgm:t>
    </dgm:pt>
    <dgm:pt modelId="{2BBD5D49-C987-4E86-A78E-E1ABF8CF2DAB}" type="sibTrans" cxnId="{6991E170-DA4A-4F14-A666-FAAF101DCC3F}">
      <dgm:prSet/>
      <dgm:spPr/>
      <dgm:t>
        <a:bodyPr/>
        <a:lstStyle/>
        <a:p>
          <a:endParaRPr lang="nl-NL"/>
        </a:p>
      </dgm:t>
    </dgm:pt>
    <dgm:pt modelId="{CE5063EB-E971-4A67-A9AE-AF5416D2A036}">
      <dgm:prSet phldrT="[Tekst]"/>
      <dgm:spPr/>
      <dgm:t>
        <a:bodyPr/>
        <a:lstStyle/>
        <a:p>
          <a:r>
            <a:rPr lang="nl-NL" dirty="0"/>
            <a:t>Signal </a:t>
          </a:r>
          <a:r>
            <a:rPr lang="nl-NL" dirty="0" err="1">
              <a:latin typeface="Arial"/>
            </a:rPr>
            <a:t>Strengthening</a:t>
          </a:r>
          <a:endParaRPr lang="nl-NL" dirty="0"/>
        </a:p>
      </dgm:t>
    </dgm:pt>
    <dgm:pt modelId="{D4412E1D-E815-4B34-B688-E0B06F43A7A8}" type="parTrans" cxnId="{05AA6E4A-3271-4993-8299-1D89EE916775}">
      <dgm:prSet/>
      <dgm:spPr/>
      <dgm:t>
        <a:bodyPr/>
        <a:lstStyle/>
        <a:p>
          <a:endParaRPr lang="nl-NL"/>
        </a:p>
      </dgm:t>
    </dgm:pt>
    <dgm:pt modelId="{86BC5F06-14CB-4271-9509-9FD501D5BE47}" type="sibTrans" cxnId="{05AA6E4A-3271-4993-8299-1D89EE916775}">
      <dgm:prSet/>
      <dgm:spPr/>
      <dgm:t>
        <a:bodyPr/>
        <a:lstStyle/>
        <a:p>
          <a:endParaRPr lang="nl-NL"/>
        </a:p>
      </dgm:t>
    </dgm:pt>
    <dgm:pt modelId="{5ED62BDD-A4FB-4863-AF04-516496CF9995}">
      <dgm:prSet phldrT="[Tekst]"/>
      <dgm:spPr/>
      <dgm:t>
        <a:bodyPr/>
        <a:lstStyle/>
        <a:p>
          <a:r>
            <a:rPr lang="nl-NL" dirty="0" err="1">
              <a:latin typeface="Arial"/>
            </a:rPr>
            <a:t>Strength</a:t>
          </a:r>
          <a:r>
            <a:rPr lang="nl-NL" dirty="0"/>
            <a:t> of </a:t>
          </a:r>
          <a:r>
            <a:rPr lang="nl-NL" dirty="0" err="1"/>
            <a:t>association</a:t>
          </a:r>
          <a:r>
            <a:rPr lang="nl-NL" dirty="0"/>
            <a:t> in cases, </a:t>
          </a:r>
          <a:r>
            <a:rPr lang="nl-NL" dirty="0" err="1"/>
            <a:t>disproportionality</a:t>
          </a:r>
          <a:r>
            <a:rPr lang="nl-NL" dirty="0"/>
            <a:t>, trends, data </a:t>
          </a:r>
          <a:r>
            <a:rPr lang="nl-NL" dirty="0" err="1"/>
            <a:t>from</a:t>
          </a:r>
          <a:r>
            <a:rPr lang="nl-NL" dirty="0"/>
            <a:t> </a:t>
          </a:r>
          <a:r>
            <a:rPr lang="nl-NL" dirty="0" err="1"/>
            <a:t>other</a:t>
          </a:r>
          <a:r>
            <a:rPr lang="nl-NL" dirty="0"/>
            <a:t> sources</a:t>
          </a:r>
        </a:p>
      </dgm:t>
    </dgm:pt>
    <dgm:pt modelId="{283EC1C1-01E3-42EC-A264-ABAC00FEE6CA}" type="parTrans" cxnId="{2221E7CF-4673-490B-97B4-8C6172BA7C4D}">
      <dgm:prSet/>
      <dgm:spPr/>
      <dgm:t>
        <a:bodyPr/>
        <a:lstStyle/>
        <a:p>
          <a:endParaRPr lang="nl-NL"/>
        </a:p>
      </dgm:t>
    </dgm:pt>
    <dgm:pt modelId="{E2168F16-B8DC-467D-957E-15C75DCC069D}" type="sibTrans" cxnId="{2221E7CF-4673-490B-97B4-8C6172BA7C4D}">
      <dgm:prSet/>
      <dgm:spPr/>
      <dgm:t>
        <a:bodyPr/>
        <a:lstStyle/>
        <a:p>
          <a:endParaRPr lang="nl-NL"/>
        </a:p>
      </dgm:t>
    </dgm:pt>
    <dgm:pt modelId="{F5C50CE6-E11D-4BAD-AEAD-D1D12A02BE1F}">
      <dgm:prSet phldrT="[Tekst]"/>
      <dgm:spPr/>
      <dgm:t>
        <a:bodyPr/>
        <a:lstStyle/>
        <a:p>
          <a:r>
            <a:rPr lang="nl-NL"/>
            <a:t>Signal </a:t>
          </a:r>
          <a:r>
            <a:rPr lang="nl-NL" err="1"/>
            <a:t>evaluation</a:t>
          </a:r>
          <a:endParaRPr lang="nl-NL"/>
        </a:p>
      </dgm:t>
    </dgm:pt>
    <dgm:pt modelId="{4897F7C9-3250-4F14-9CA4-D731B16149DA}" type="parTrans" cxnId="{E07DF963-9784-4C05-A416-000FEF023BB0}">
      <dgm:prSet/>
      <dgm:spPr/>
      <dgm:t>
        <a:bodyPr/>
        <a:lstStyle/>
        <a:p>
          <a:endParaRPr lang="nl-NL"/>
        </a:p>
      </dgm:t>
    </dgm:pt>
    <dgm:pt modelId="{203961CA-CA22-450D-8E0D-BC620BA3D1D4}" type="sibTrans" cxnId="{E07DF963-9784-4C05-A416-000FEF023BB0}">
      <dgm:prSet/>
      <dgm:spPr/>
      <dgm:t>
        <a:bodyPr/>
        <a:lstStyle/>
        <a:p>
          <a:endParaRPr lang="nl-NL"/>
        </a:p>
      </dgm:t>
    </dgm:pt>
    <dgm:pt modelId="{5212ABDF-03A3-48E5-80B5-743EADAF43CB}">
      <dgm:prSet phldrT="[Tekst]"/>
      <dgm:spPr/>
      <dgm:t>
        <a:bodyPr/>
        <a:lstStyle/>
        <a:p>
          <a:r>
            <a:rPr lang="nl-NL" err="1"/>
            <a:t>Confirmation</a:t>
          </a:r>
          <a:r>
            <a:rPr lang="nl-NL"/>
            <a:t>, </a:t>
          </a:r>
          <a:r>
            <a:rPr lang="nl-NL" err="1"/>
            <a:t>quantification</a:t>
          </a:r>
          <a:r>
            <a:rPr lang="nl-NL"/>
            <a:t>, risk </a:t>
          </a:r>
          <a:r>
            <a:rPr lang="nl-NL" err="1"/>
            <a:t>groups</a:t>
          </a:r>
          <a:r>
            <a:rPr lang="nl-NL"/>
            <a:t>, </a:t>
          </a:r>
          <a:r>
            <a:rPr lang="nl-NL" err="1"/>
            <a:t>further</a:t>
          </a:r>
          <a:r>
            <a:rPr lang="nl-NL"/>
            <a:t> information</a:t>
          </a:r>
        </a:p>
      </dgm:t>
    </dgm:pt>
    <dgm:pt modelId="{FE8E9394-3D60-4842-8F61-E09410F90D5D}" type="parTrans" cxnId="{917E73B0-E118-4926-B477-2FB8B02530E8}">
      <dgm:prSet/>
      <dgm:spPr/>
      <dgm:t>
        <a:bodyPr/>
        <a:lstStyle/>
        <a:p>
          <a:endParaRPr lang="nl-NL"/>
        </a:p>
      </dgm:t>
    </dgm:pt>
    <dgm:pt modelId="{DD6965F8-A1E7-4932-BBF0-3948D2D23287}" type="sibTrans" cxnId="{917E73B0-E118-4926-B477-2FB8B02530E8}">
      <dgm:prSet/>
      <dgm:spPr/>
      <dgm:t>
        <a:bodyPr/>
        <a:lstStyle/>
        <a:p>
          <a:endParaRPr lang="nl-NL"/>
        </a:p>
      </dgm:t>
    </dgm:pt>
    <dgm:pt modelId="{D1F7B630-610E-44F1-9CB4-54719AA7CF10}" type="pres">
      <dgm:prSet presAssocID="{9FCF763F-FA15-49C2-8522-328B338FC8B6}" presName="rootnode" presStyleCnt="0">
        <dgm:presLayoutVars>
          <dgm:chMax/>
          <dgm:chPref/>
          <dgm:dir/>
          <dgm:animLvl val="lvl"/>
        </dgm:presLayoutVars>
      </dgm:prSet>
      <dgm:spPr/>
    </dgm:pt>
    <dgm:pt modelId="{3BE5A57B-2819-427F-A683-AC5856C228EC}" type="pres">
      <dgm:prSet presAssocID="{A7B35777-6331-4E8B-863C-BF9EA6895E73}" presName="composite" presStyleCnt="0"/>
      <dgm:spPr/>
    </dgm:pt>
    <dgm:pt modelId="{07353EA7-867E-4AC1-B776-93DBC91B4898}" type="pres">
      <dgm:prSet presAssocID="{A7B35777-6331-4E8B-863C-BF9EA6895E73}" presName="bentUpArrow1" presStyleLbl="alignImgPlace1" presStyleIdx="0" presStyleCnt="2"/>
      <dgm:spPr/>
    </dgm:pt>
    <dgm:pt modelId="{B6856C8A-E189-49C7-A85A-289A863D1573}" type="pres">
      <dgm:prSet presAssocID="{A7B35777-6331-4E8B-863C-BF9EA6895E73}" presName="ParentText" presStyleLbl="node1" presStyleIdx="0" presStyleCnt="3">
        <dgm:presLayoutVars>
          <dgm:chMax val="1"/>
          <dgm:chPref val="1"/>
          <dgm:bulletEnabled val="1"/>
        </dgm:presLayoutVars>
      </dgm:prSet>
      <dgm:spPr/>
    </dgm:pt>
    <dgm:pt modelId="{2C836385-FA4D-43FF-BE07-B9D57F346AC6}" type="pres">
      <dgm:prSet presAssocID="{A7B35777-6331-4E8B-863C-BF9EA6895E73}" presName="ChildText" presStyleLbl="revTx" presStyleIdx="0" presStyleCnt="3" custScaleX="139543" custLinFactNeighborX="22326" custLinFactNeighborY="-2126">
        <dgm:presLayoutVars>
          <dgm:chMax val="0"/>
          <dgm:chPref val="0"/>
          <dgm:bulletEnabled val="1"/>
        </dgm:presLayoutVars>
      </dgm:prSet>
      <dgm:spPr/>
    </dgm:pt>
    <dgm:pt modelId="{E8FD668C-8DD3-4C00-8683-09A122E6B778}" type="pres">
      <dgm:prSet presAssocID="{944BAE0E-7AB6-469F-90E4-0C71DC39A55F}" presName="sibTrans" presStyleCnt="0"/>
      <dgm:spPr/>
    </dgm:pt>
    <dgm:pt modelId="{36065F60-0F4A-4FFF-A50E-4BCBEA9AF8F7}" type="pres">
      <dgm:prSet presAssocID="{CE5063EB-E971-4A67-A9AE-AF5416D2A036}" presName="composite" presStyleCnt="0"/>
      <dgm:spPr/>
    </dgm:pt>
    <dgm:pt modelId="{394E38C9-17DF-42BB-8F71-A41A45366022}" type="pres">
      <dgm:prSet presAssocID="{CE5063EB-E971-4A67-A9AE-AF5416D2A036}" presName="bentUpArrow1" presStyleLbl="alignImgPlace1" presStyleIdx="1" presStyleCnt="2"/>
      <dgm:spPr/>
    </dgm:pt>
    <dgm:pt modelId="{4734C31F-CBBD-458E-9A8D-E251E7DB02F0}" type="pres">
      <dgm:prSet presAssocID="{CE5063EB-E971-4A67-A9AE-AF5416D2A036}" presName="ParentText" presStyleLbl="node1" presStyleIdx="1" presStyleCnt="3">
        <dgm:presLayoutVars>
          <dgm:chMax val="1"/>
          <dgm:chPref val="1"/>
          <dgm:bulletEnabled val="1"/>
        </dgm:presLayoutVars>
      </dgm:prSet>
      <dgm:spPr/>
    </dgm:pt>
    <dgm:pt modelId="{0CEC2687-A554-4BFA-B5CF-5F768F3B6B4E}" type="pres">
      <dgm:prSet presAssocID="{CE5063EB-E971-4A67-A9AE-AF5416D2A036}" presName="ChildText" presStyleLbl="revTx" presStyleIdx="1" presStyleCnt="3" custScaleX="206013" custLinFactNeighborX="54196" custLinFactNeighborY="2212">
        <dgm:presLayoutVars>
          <dgm:chMax val="0"/>
          <dgm:chPref val="0"/>
          <dgm:bulletEnabled val="1"/>
        </dgm:presLayoutVars>
      </dgm:prSet>
      <dgm:spPr/>
    </dgm:pt>
    <dgm:pt modelId="{C9EBDC48-488C-485D-B0E0-29478BCD7C63}" type="pres">
      <dgm:prSet presAssocID="{86BC5F06-14CB-4271-9509-9FD501D5BE47}" presName="sibTrans" presStyleCnt="0"/>
      <dgm:spPr/>
    </dgm:pt>
    <dgm:pt modelId="{1E548E7B-D4DC-4848-A367-093A406618DB}" type="pres">
      <dgm:prSet presAssocID="{F5C50CE6-E11D-4BAD-AEAD-D1D12A02BE1F}" presName="composite" presStyleCnt="0"/>
      <dgm:spPr/>
    </dgm:pt>
    <dgm:pt modelId="{C30B5E8B-CE59-4E2E-9611-C5CA4DC8BD17}" type="pres">
      <dgm:prSet presAssocID="{F5C50CE6-E11D-4BAD-AEAD-D1D12A02BE1F}" presName="ParentText" presStyleLbl="node1" presStyleIdx="2" presStyleCnt="3">
        <dgm:presLayoutVars>
          <dgm:chMax val="1"/>
          <dgm:chPref val="1"/>
          <dgm:bulletEnabled val="1"/>
        </dgm:presLayoutVars>
      </dgm:prSet>
      <dgm:spPr/>
    </dgm:pt>
    <dgm:pt modelId="{81827EB2-C8C2-418F-B8FA-3036B45B2F85}" type="pres">
      <dgm:prSet presAssocID="{F5C50CE6-E11D-4BAD-AEAD-D1D12A02BE1F}" presName="FinalChildText" presStyleLbl="revTx" presStyleIdx="2" presStyleCnt="3" custScaleX="156895" custLinFactNeighborX="33402" custLinFactNeighborY="2272">
        <dgm:presLayoutVars>
          <dgm:chMax val="0"/>
          <dgm:chPref val="0"/>
          <dgm:bulletEnabled val="1"/>
        </dgm:presLayoutVars>
      </dgm:prSet>
      <dgm:spPr/>
    </dgm:pt>
  </dgm:ptLst>
  <dgm:cxnLst>
    <dgm:cxn modelId="{77B1091B-B4DD-4D84-9AA7-34789E82161A}" type="presOf" srcId="{5ED62BDD-A4FB-4863-AF04-516496CF9995}" destId="{0CEC2687-A554-4BFA-B5CF-5F768F3B6B4E}" srcOrd="0" destOrd="0" presId="urn:microsoft.com/office/officeart/2005/8/layout/StepDownProcess"/>
    <dgm:cxn modelId="{90421926-4191-4A9E-9747-41E8CAC67A94}" type="presOf" srcId="{C587CFC6-ED3B-4B8D-BC70-F36DA4602EE2}" destId="{2C836385-FA4D-43FF-BE07-B9D57F346AC6}" srcOrd="0" destOrd="0" presId="urn:microsoft.com/office/officeart/2005/8/layout/StepDownProcess"/>
    <dgm:cxn modelId="{3081DB37-26D6-4637-81F3-147C289B19A5}" type="presOf" srcId="{5212ABDF-03A3-48E5-80B5-743EADAF43CB}" destId="{81827EB2-C8C2-418F-B8FA-3036B45B2F85}" srcOrd="0" destOrd="0" presId="urn:microsoft.com/office/officeart/2005/8/layout/StepDownProcess"/>
    <dgm:cxn modelId="{8B12B05D-7A5F-4192-8C16-138F5B584C61}" type="presOf" srcId="{9FCF763F-FA15-49C2-8522-328B338FC8B6}" destId="{D1F7B630-610E-44F1-9CB4-54719AA7CF10}" srcOrd="0" destOrd="0" presId="urn:microsoft.com/office/officeart/2005/8/layout/StepDownProcess"/>
    <dgm:cxn modelId="{E07DF963-9784-4C05-A416-000FEF023BB0}" srcId="{9FCF763F-FA15-49C2-8522-328B338FC8B6}" destId="{F5C50CE6-E11D-4BAD-AEAD-D1D12A02BE1F}" srcOrd="2" destOrd="0" parTransId="{4897F7C9-3250-4F14-9CA4-D731B16149DA}" sibTransId="{203961CA-CA22-450D-8E0D-BC620BA3D1D4}"/>
    <dgm:cxn modelId="{CB894C4A-548B-4F00-9E67-1261B1DCB02B}" type="presOf" srcId="{CE5063EB-E971-4A67-A9AE-AF5416D2A036}" destId="{4734C31F-CBBD-458E-9A8D-E251E7DB02F0}" srcOrd="0" destOrd="0" presId="urn:microsoft.com/office/officeart/2005/8/layout/StepDownProcess"/>
    <dgm:cxn modelId="{05AA6E4A-3271-4993-8299-1D89EE916775}" srcId="{9FCF763F-FA15-49C2-8522-328B338FC8B6}" destId="{CE5063EB-E971-4A67-A9AE-AF5416D2A036}" srcOrd="1" destOrd="0" parTransId="{D4412E1D-E815-4B34-B688-E0B06F43A7A8}" sibTransId="{86BC5F06-14CB-4271-9509-9FD501D5BE47}"/>
    <dgm:cxn modelId="{6991E170-DA4A-4F14-A666-FAAF101DCC3F}" srcId="{A7B35777-6331-4E8B-863C-BF9EA6895E73}" destId="{C587CFC6-ED3B-4B8D-BC70-F36DA4602EE2}" srcOrd="0" destOrd="0" parTransId="{2035A5F3-3C56-4F03-9409-6444137FE62F}" sibTransId="{2BBD5D49-C987-4E86-A78E-E1ABF8CF2DAB}"/>
    <dgm:cxn modelId="{9F57A275-E0FD-49A6-9C43-4BBA6568B5A9}" type="presOf" srcId="{F5C50CE6-E11D-4BAD-AEAD-D1D12A02BE1F}" destId="{C30B5E8B-CE59-4E2E-9611-C5CA4DC8BD17}" srcOrd="0" destOrd="0" presId="urn:microsoft.com/office/officeart/2005/8/layout/StepDownProcess"/>
    <dgm:cxn modelId="{6A406780-B305-4310-A8E3-3A3B880F5426}" srcId="{9FCF763F-FA15-49C2-8522-328B338FC8B6}" destId="{A7B35777-6331-4E8B-863C-BF9EA6895E73}" srcOrd="0" destOrd="0" parTransId="{90B9D1F2-0038-4411-B830-0572943FF74E}" sibTransId="{944BAE0E-7AB6-469F-90E4-0C71DC39A55F}"/>
    <dgm:cxn modelId="{B3F12692-258B-47BD-A03E-096683C1586A}" type="presOf" srcId="{A7B35777-6331-4E8B-863C-BF9EA6895E73}" destId="{B6856C8A-E189-49C7-A85A-289A863D1573}" srcOrd="0" destOrd="0" presId="urn:microsoft.com/office/officeart/2005/8/layout/StepDownProcess"/>
    <dgm:cxn modelId="{917E73B0-E118-4926-B477-2FB8B02530E8}" srcId="{F5C50CE6-E11D-4BAD-AEAD-D1D12A02BE1F}" destId="{5212ABDF-03A3-48E5-80B5-743EADAF43CB}" srcOrd="0" destOrd="0" parTransId="{FE8E9394-3D60-4842-8F61-E09410F90D5D}" sibTransId="{DD6965F8-A1E7-4932-BBF0-3948D2D23287}"/>
    <dgm:cxn modelId="{2221E7CF-4673-490B-97B4-8C6172BA7C4D}" srcId="{CE5063EB-E971-4A67-A9AE-AF5416D2A036}" destId="{5ED62BDD-A4FB-4863-AF04-516496CF9995}" srcOrd="0" destOrd="0" parTransId="{283EC1C1-01E3-42EC-A264-ABAC00FEE6CA}" sibTransId="{E2168F16-B8DC-467D-957E-15C75DCC069D}"/>
    <dgm:cxn modelId="{5AAC861B-9DBE-4282-A8DE-E5C3056E4815}" type="presParOf" srcId="{D1F7B630-610E-44F1-9CB4-54719AA7CF10}" destId="{3BE5A57B-2819-427F-A683-AC5856C228EC}" srcOrd="0" destOrd="0" presId="urn:microsoft.com/office/officeart/2005/8/layout/StepDownProcess"/>
    <dgm:cxn modelId="{4A809854-1092-4150-9227-EE1877A70439}" type="presParOf" srcId="{3BE5A57B-2819-427F-A683-AC5856C228EC}" destId="{07353EA7-867E-4AC1-B776-93DBC91B4898}" srcOrd="0" destOrd="0" presId="urn:microsoft.com/office/officeart/2005/8/layout/StepDownProcess"/>
    <dgm:cxn modelId="{66DBA396-4F00-4F26-B8DE-26664EFAE9B5}" type="presParOf" srcId="{3BE5A57B-2819-427F-A683-AC5856C228EC}" destId="{B6856C8A-E189-49C7-A85A-289A863D1573}" srcOrd="1" destOrd="0" presId="urn:microsoft.com/office/officeart/2005/8/layout/StepDownProcess"/>
    <dgm:cxn modelId="{6AEF4366-4B0A-450C-AC7E-E4EFDB0599BF}" type="presParOf" srcId="{3BE5A57B-2819-427F-A683-AC5856C228EC}" destId="{2C836385-FA4D-43FF-BE07-B9D57F346AC6}" srcOrd="2" destOrd="0" presId="urn:microsoft.com/office/officeart/2005/8/layout/StepDownProcess"/>
    <dgm:cxn modelId="{314A8776-DC08-4285-8605-5E2307200CFD}" type="presParOf" srcId="{D1F7B630-610E-44F1-9CB4-54719AA7CF10}" destId="{E8FD668C-8DD3-4C00-8683-09A122E6B778}" srcOrd="1" destOrd="0" presId="urn:microsoft.com/office/officeart/2005/8/layout/StepDownProcess"/>
    <dgm:cxn modelId="{BA455348-4069-43C6-A431-DAB210225AD2}" type="presParOf" srcId="{D1F7B630-610E-44F1-9CB4-54719AA7CF10}" destId="{36065F60-0F4A-4FFF-A50E-4BCBEA9AF8F7}" srcOrd="2" destOrd="0" presId="urn:microsoft.com/office/officeart/2005/8/layout/StepDownProcess"/>
    <dgm:cxn modelId="{C5DDD64D-9648-4AFB-A3C6-245B5F6FDBBC}" type="presParOf" srcId="{36065F60-0F4A-4FFF-A50E-4BCBEA9AF8F7}" destId="{394E38C9-17DF-42BB-8F71-A41A45366022}" srcOrd="0" destOrd="0" presId="urn:microsoft.com/office/officeart/2005/8/layout/StepDownProcess"/>
    <dgm:cxn modelId="{68398D91-7F5A-4A01-B442-37F5C3DB137A}" type="presParOf" srcId="{36065F60-0F4A-4FFF-A50E-4BCBEA9AF8F7}" destId="{4734C31F-CBBD-458E-9A8D-E251E7DB02F0}" srcOrd="1" destOrd="0" presId="urn:microsoft.com/office/officeart/2005/8/layout/StepDownProcess"/>
    <dgm:cxn modelId="{EA931BBB-E11A-4300-88BF-E7BC4D4A171F}" type="presParOf" srcId="{36065F60-0F4A-4FFF-A50E-4BCBEA9AF8F7}" destId="{0CEC2687-A554-4BFA-B5CF-5F768F3B6B4E}" srcOrd="2" destOrd="0" presId="urn:microsoft.com/office/officeart/2005/8/layout/StepDownProcess"/>
    <dgm:cxn modelId="{757AEC58-D280-416A-A8B5-CBC884140C78}" type="presParOf" srcId="{D1F7B630-610E-44F1-9CB4-54719AA7CF10}" destId="{C9EBDC48-488C-485D-B0E0-29478BCD7C63}" srcOrd="3" destOrd="0" presId="urn:microsoft.com/office/officeart/2005/8/layout/StepDownProcess"/>
    <dgm:cxn modelId="{55C30237-E991-40D2-80A8-4A4F6F09491E}" type="presParOf" srcId="{D1F7B630-610E-44F1-9CB4-54719AA7CF10}" destId="{1E548E7B-D4DC-4848-A367-093A406618DB}" srcOrd="4" destOrd="0" presId="urn:microsoft.com/office/officeart/2005/8/layout/StepDownProcess"/>
    <dgm:cxn modelId="{D412BB35-9325-4F5B-80F2-319AF0037AB9}" type="presParOf" srcId="{1E548E7B-D4DC-4848-A367-093A406618DB}" destId="{C30B5E8B-CE59-4E2E-9611-C5CA4DC8BD17}" srcOrd="0" destOrd="0" presId="urn:microsoft.com/office/officeart/2005/8/layout/StepDownProcess"/>
    <dgm:cxn modelId="{8FB9BE28-3158-4087-8E17-E4D01F366B32}" type="presParOf" srcId="{1E548E7B-D4DC-4848-A367-093A406618DB}" destId="{81827EB2-C8C2-418F-B8FA-3036B45B2F85}" srcOrd="1" destOrd="0" presId="urn:microsoft.com/office/officeart/2005/8/layout/StepDow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B0F603-320B-4D59-A27E-41A9A025AE5F}"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nl-NL"/>
        </a:p>
      </dgm:t>
    </dgm:pt>
    <dgm:pt modelId="{BAFAD6C1-AF5F-46BA-8467-58E8E0CAEA2B}">
      <dgm:prSet phldrT="[Tekst]"/>
      <dgm:spPr/>
      <dgm:t>
        <a:bodyPr/>
        <a:lstStyle/>
        <a:p>
          <a:r>
            <a:rPr lang="nl-NL"/>
            <a:t>Signal</a:t>
          </a:r>
        </a:p>
      </dgm:t>
    </dgm:pt>
    <dgm:pt modelId="{B42DDA67-4B28-4070-B013-1C7E46FEC5FE}" type="parTrans" cxnId="{5BB299BA-4BCC-49C5-8694-D997196CE877}">
      <dgm:prSet/>
      <dgm:spPr/>
      <dgm:t>
        <a:bodyPr/>
        <a:lstStyle/>
        <a:p>
          <a:endParaRPr lang="nl-NL"/>
        </a:p>
      </dgm:t>
    </dgm:pt>
    <dgm:pt modelId="{8D910E83-94AC-4B7D-A140-8EEA57682C22}" type="sibTrans" cxnId="{5BB299BA-4BCC-49C5-8694-D997196CE877}">
      <dgm:prSet/>
      <dgm:spPr/>
      <dgm:t>
        <a:bodyPr/>
        <a:lstStyle/>
        <a:p>
          <a:endParaRPr lang="nl-NL"/>
        </a:p>
      </dgm:t>
    </dgm:pt>
    <dgm:pt modelId="{8B8940C7-4FA8-4EC3-97BC-3F80EFDDB6AC}">
      <dgm:prSet phldrT="[Tekst]"/>
      <dgm:spPr/>
      <dgm:t>
        <a:bodyPr/>
        <a:lstStyle/>
        <a:p>
          <a:r>
            <a:rPr lang="nl-NL" err="1"/>
            <a:t>Clinical</a:t>
          </a:r>
          <a:r>
            <a:rPr lang="nl-NL"/>
            <a:t> trial data</a:t>
          </a:r>
        </a:p>
      </dgm:t>
    </dgm:pt>
    <dgm:pt modelId="{058B8034-1244-4E7F-965C-255C71085C17}" type="parTrans" cxnId="{10877C67-795A-4D38-A2F6-75B2B0702396}">
      <dgm:prSet/>
      <dgm:spPr/>
      <dgm:t>
        <a:bodyPr/>
        <a:lstStyle/>
        <a:p>
          <a:endParaRPr lang="nl-NL"/>
        </a:p>
      </dgm:t>
    </dgm:pt>
    <dgm:pt modelId="{455FB94B-3CF9-4313-9659-230AC62EBBF7}" type="sibTrans" cxnId="{10877C67-795A-4D38-A2F6-75B2B0702396}">
      <dgm:prSet/>
      <dgm:spPr/>
      <dgm:t>
        <a:bodyPr/>
        <a:lstStyle/>
        <a:p>
          <a:endParaRPr lang="nl-NL"/>
        </a:p>
      </dgm:t>
    </dgm:pt>
    <dgm:pt modelId="{05A2A339-AEA9-41F0-9A38-E5A68DD2FE9B}">
      <dgm:prSet phldrT="[Tekst]"/>
      <dgm:spPr/>
      <dgm:t>
        <a:bodyPr/>
        <a:lstStyle/>
        <a:p>
          <a:r>
            <a:rPr lang="nl-NL"/>
            <a:t>Real World Data</a:t>
          </a:r>
        </a:p>
      </dgm:t>
    </dgm:pt>
    <dgm:pt modelId="{B8964787-5DB4-49BB-BC34-5E21957904FC}" type="parTrans" cxnId="{770F5493-157B-4A72-88A0-4BD78D9DAE73}">
      <dgm:prSet/>
      <dgm:spPr/>
      <dgm:t>
        <a:bodyPr/>
        <a:lstStyle/>
        <a:p>
          <a:endParaRPr lang="nl-NL"/>
        </a:p>
      </dgm:t>
    </dgm:pt>
    <dgm:pt modelId="{933D7C94-6E8A-42E6-94E0-94A6C69BABFC}" type="sibTrans" cxnId="{770F5493-157B-4A72-88A0-4BD78D9DAE73}">
      <dgm:prSet/>
      <dgm:spPr/>
      <dgm:t>
        <a:bodyPr/>
        <a:lstStyle/>
        <a:p>
          <a:endParaRPr lang="nl-NL"/>
        </a:p>
      </dgm:t>
    </dgm:pt>
    <dgm:pt modelId="{92C8DC40-110A-4F73-B73A-A9CE3C5AC18F}">
      <dgm:prSet phldrT="[Tekst]"/>
      <dgm:spPr/>
      <dgm:t>
        <a:bodyPr/>
        <a:lstStyle/>
        <a:p>
          <a:r>
            <a:rPr lang="nl-NL" dirty="0" err="1"/>
            <a:t>Animal</a:t>
          </a:r>
          <a:r>
            <a:rPr lang="nl-NL" dirty="0"/>
            <a:t> studies</a:t>
          </a:r>
        </a:p>
      </dgm:t>
    </dgm:pt>
    <dgm:pt modelId="{69391DC8-B42B-47D2-ADBA-9A08D5F8120A}" type="parTrans" cxnId="{46DC9BFD-DCF1-48B6-8A0D-5AE3A677C939}">
      <dgm:prSet/>
      <dgm:spPr/>
      <dgm:t>
        <a:bodyPr/>
        <a:lstStyle/>
        <a:p>
          <a:endParaRPr lang="nl-NL"/>
        </a:p>
      </dgm:t>
    </dgm:pt>
    <dgm:pt modelId="{387FB512-8561-455F-B9FA-83ABF8D20081}" type="sibTrans" cxnId="{46DC9BFD-DCF1-48B6-8A0D-5AE3A677C939}">
      <dgm:prSet/>
      <dgm:spPr/>
      <dgm:t>
        <a:bodyPr/>
        <a:lstStyle/>
        <a:p>
          <a:endParaRPr lang="nl-NL"/>
        </a:p>
      </dgm:t>
    </dgm:pt>
    <dgm:pt modelId="{791EFDD4-0350-4479-9006-DE91A9AF1548}">
      <dgm:prSet/>
      <dgm:spPr/>
      <dgm:t>
        <a:bodyPr/>
        <a:lstStyle/>
        <a:p>
          <a:r>
            <a:rPr lang="nl-NL" dirty="0" err="1"/>
            <a:t>Spontaneous</a:t>
          </a:r>
          <a:r>
            <a:rPr lang="nl-NL" dirty="0"/>
            <a:t> Reporting Systems</a:t>
          </a:r>
        </a:p>
      </dgm:t>
    </dgm:pt>
    <dgm:pt modelId="{B5FCEBD7-8E30-4883-9B2E-65083B71F5FC}" type="parTrans" cxnId="{6048A794-231B-4E51-A0F5-A40AC4624EDB}">
      <dgm:prSet/>
      <dgm:spPr/>
      <dgm:t>
        <a:bodyPr/>
        <a:lstStyle/>
        <a:p>
          <a:endParaRPr lang="nl-NL"/>
        </a:p>
      </dgm:t>
    </dgm:pt>
    <dgm:pt modelId="{E040D567-1B84-42D4-8147-83D204B1B8BB}" type="sibTrans" cxnId="{6048A794-231B-4E51-A0F5-A40AC4624EDB}">
      <dgm:prSet/>
      <dgm:spPr/>
      <dgm:t>
        <a:bodyPr/>
        <a:lstStyle/>
        <a:p>
          <a:endParaRPr lang="nl-NL"/>
        </a:p>
      </dgm:t>
    </dgm:pt>
    <dgm:pt modelId="{B950C39C-670A-4FE4-B9D8-BCB50372276F}">
      <dgm:prSet/>
      <dgm:spPr/>
      <dgm:t>
        <a:bodyPr/>
        <a:lstStyle/>
        <a:p>
          <a:r>
            <a:rPr lang="nl-NL" err="1"/>
            <a:t>Literature</a:t>
          </a:r>
          <a:endParaRPr lang="nl-NL"/>
        </a:p>
      </dgm:t>
    </dgm:pt>
    <dgm:pt modelId="{0BF59A22-1ABE-4E1B-999B-12EB905F59F0}" type="parTrans" cxnId="{4351F6EB-EF8D-4DE7-99D4-2E604C99811C}">
      <dgm:prSet/>
      <dgm:spPr/>
      <dgm:t>
        <a:bodyPr/>
        <a:lstStyle/>
        <a:p>
          <a:endParaRPr lang="nl-NL"/>
        </a:p>
      </dgm:t>
    </dgm:pt>
    <dgm:pt modelId="{ACD3DF88-CAE5-49AF-87D8-1EDD97E9133A}" type="sibTrans" cxnId="{4351F6EB-EF8D-4DE7-99D4-2E604C99811C}">
      <dgm:prSet/>
      <dgm:spPr/>
      <dgm:t>
        <a:bodyPr/>
        <a:lstStyle/>
        <a:p>
          <a:endParaRPr lang="nl-NL"/>
        </a:p>
      </dgm:t>
    </dgm:pt>
    <dgm:pt modelId="{C52202FE-1D45-4A09-8BC0-ED44863D877E}" type="pres">
      <dgm:prSet presAssocID="{E9B0F603-320B-4D59-A27E-41A9A025AE5F}" presName="cycle" presStyleCnt="0">
        <dgm:presLayoutVars>
          <dgm:chMax val="1"/>
          <dgm:dir/>
          <dgm:animLvl val="ctr"/>
          <dgm:resizeHandles val="exact"/>
        </dgm:presLayoutVars>
      </dgm:prSet>
      <dgm:spPr/>
    </dgm:pt>
    <dgm:pt modelId="{D3206A6C-7574-4632-BCB7-CBF25C6662BD}" type="pres">
      <dgm:prSet presAssocID="{BAFAD6C1-AF5F-46BA-8467-58E8E0CAEA2B}" presName="centerShape" presStyleLbl="node0" presStyleIdx="0" presStyleCnt="1"/>
      <dgm:spPr/>
    </dgm:pt>
    <dgm:pt modelId="{630C32FB-7CC1-4518-919B-BB63B3E83F14}" type="pres">
      <dgm:prSet presAssocID="{058B8034-1244-4E7F-965C-255C71085C17}" presName="parTrans" presStyleLbl="bgSibTrans2D1" presStyleIdx="0" presStyleCnt="5"/>
      <dgm:spPr/>
    </dgm:pt>
    <dgm:pt modelId="{F59F5BF1-95A5-4D7F-A526-75DE2E8ECFD6}" type="pres">
      <dgm:prSet presAssocID="{8B8940C7-4FA8-4EC3-97BC-3F80EFDDB6AC}" presName="node" presStyleLbl="node1" presStyleIdx="0" presStyleCnt="5">
        <dgm:presLayoutVars>
          <dgm:bulletEnabled val="1"/>
        </dgm:presLayoutVars>
      </dgm:prSet>
      <dgm:spPr/>
    </dgm:pt>
    <dgm:pt modelId="{D7F45FD6-E698-4946-8515-10A1747630BB}" type="pres">
      <dgm:prSet presAssocID="{B8964787-5DB4-49BB-BC34-5E21957904FC}" presName="parTrans" presStyleLbl="bgSibTrans2D1" presStyleIdx="1" presStyleCnt="5"/>
      <dgm:spPr/>
    </dgm:pt>
    <dgm:pt modelId="{8DB9DB80-0CEB-4821-BB6D-52843803E4C3}" type="pres">
      <dgm:prSet presAssocID="{05A2A339-AEA9-41F0-9A38-E5A68DD2FE9B}" presName="node" presStyleLbl="node1" presStyleIdx="1" presStyleCnt="5">
        <dgm:presLayoutVars>
          <dgm:bulletEnabled val="1"/>
        </dgm:presLayoutVars>
      </dgm:prSet>
      <dgm:spPr/>
    </dgm:pt>
    <dgm:pt modelId="{38E25BD7-AEC3-48F4-B955-E5AF6F111064}" type="pres">
      <dgm:prSet presAssocID="{B5FCEBD7-8E30-4883-9B2E-65083B71F5FC}" presName="parTrans" presStyleLbl="bgSibTrans2D1" presStyleIdx="2" presStyleCnt="5"/>
      <dgm:spPr/>
    </dgm:pt>
    <dgm:pt modelId="{32D1D2CD-7564-485C-965C-792BAC670CA0}" type="pres">
      <dgm:prSet presAssocID="{791EFDD4-0350-4479-9006-DE91A9AF1548}" presName="node" presStyleLbl="node1" presStyleIdx="2" presStyleCnt="5">
        <dgm:presLayoutVars>
          <dgm:bulletEnabled val="1"/>
        </dgm:presLayoutVars>
      </dgm:prSet>
      <dgm:spPr/>
    </dgm:pt>
    <dgm:pt modelId="{997FCC2B-4C5F-4A0A-9E28-D59D1F1E2C09}" type="pres">
      <dgm:prSet presAssocID="{0BF59A22-1ABE-4E1B-999B-12EB905F59F0}" presName="parTrans" presStyleLbl="bgSibTrans2D1" presStyleIdx="3" presStyleCnt="5"/>
      <dgm:spPr/>
    </dgm:pt>
    <dgm:pt modelId="{BEF15C1B-AD38-402C-9DD9-6C6E032C4790}" type="pres">
      <dgm:prSet presAssocID="{B950C39C-670A-4FE4-B9D8-BCB50372276F}" presName="node" presStyleLbl="node1" presStyleIdx="3" presStyleCnt="5">
        <dgm:presLayoutVars>
          <dgm:bulletEnabled val="1"/>
        </dgm:presLayoutVars>
      </dgm:prSet>
      <dgm:spPr/>
    </dgm:pt>
    <dgm:pt modelId="{406383DA-DFFB-4FBC-8B83-D14B7876D7D7}" type="pres">
      <dgm:prSet presAssocID="{69391DC8-B42B-47D2-ADBA-9A08D5F8120A}" presName="parTrans" presStyleLbl="bgSibTrans2D1" presStyleIdx="4" presStyleCnt="5"/>
      <dgm:spPr/>
    </dgm:pt>
    <dgm:pt modelId="{DEE68E4B-0186-4A22-898F-A8DEE6FEDAE2}" type="pres">
      <dgm:prSet presAssocID="{92C8DC40-110A-4F73-B73A-A9CE3C5AC18F}" presName="node" presStyleLbl="node1" presStyleIdx="4" presStyleCnt="5">
        <dgm:presLayoutVars>
          <dgm:bulletEnabled val="1"/>
        </dgm:presLayoutVars>
      </dgm:prSet>
      <dgm:spPr/>
    </dgm:pt>
  </dgm:ptLst>
  <dgm:cxnLst>
    <dgm:cxn modelId="{31F21A08-268B-4A86-A564-9F13ACADE83B}" type="presOf" srcId="{058B8034-1244-4E7F-965C-255C71085C17}" destId="{630C32FB-7CC1-4518-919B-BB63B3E83F14}" srcOrd="0" destOrd="0" presId="urn:microsoft.com/office/officeart/2005/8/layout/radial4"/>
    <dgm:cxn modelId="{E44E973F-CE2F-404F-9B04-3FFF2ACC12F2}" type="presOf" srcId="{05A2A339-AEA9-41F0-9A38-E5A68DD2FE9B}" destId="{8DB9DB80-0CEB-4821-BB6D-52843803E4C3}" srcOrd="0" destOrd="0" presId="urn:microsoft.com/office/officeart/2005/8/layout/radial4"/>
    <dgm:cxn modelId="{10877C67-795A-4D38-A2F6-75B2B0702396}" srcId="{BAFAD6C1-AF5F-46BA-8467-58E8E0CAEA2B}" destId="{8B8940C7-4FA8-4EC3-97BC-3F80EFDDB6AC}" srcOrd="0" destOrd="0" parTransId="{058B8034-1244-4E7F-965C-255C71085C17}" sibTransId="{455FB94B-3CF9-4313-9659-230AC62EBBF7}"/>
    <dgm:cxn modelId="{101B6550-E669-46A6-82AF-040F5C058E12}" type="presOf" srcId="{BAFAD6C1-AF5F-46BA-8467-58E8E0CAEA2B}" destId="{D3206A6C-7574-4632-BCB7-CBF25C6662BD}" srcOrd="0" destOrd="0" presId="urn:microsoft.com/office/officeart/2005/8/layout/radial4"/>
    <dgm:cxn modelId="{81557B76-1299-48B7-9AB2-19B6FD2DBE20}" type="presOf" srcId="{8B8940C7-4FA8-4EC3-97BC-3F80EFDDB6AC}" destId="{F59F5BF1-95A5-4D7F-A526-75DE2E8ECFD6}" srcOrd="0" destOrd="0" presId="urn:microsoft.com/office/officeart/2005/8/layout/radial4"/>
    <dgm:cxn modelId="{86E82D89-252A-4C10-BE4B-DB838B14BA27}" type="presOf" srcId="{0BF59A22-1ABE-4E1B-999B-12EB905F59F0}" destId="{997FCC2B-4C5F-4A0A-9E28-D59D1F1E2C09}" srcOrd="0" destOrd="0" presId="urn:microsoft.com/office/officeart/2005/8/layout/radial4"/>
    <dgm:cxn modelId="{770F5493-157B-4A72-88A0-4BD78D9DAE73}" srcId="{BAFAD6C1-AF5F-46BA-8467-58E8E0CAEA2B}" destId="{05A2A339-AEA9-41F0-9A38-E5A68DD2FE9B}" srcOrd="1" destOrd="0" parTransId="{B8964787-5DB4-49BB-BC34-5E21957904FC}" sibTransId="{933D7C94-6E8A-42E6-94E0-94A6C69BABFC}"/>
    <dgm:cxn modelId="{6048A794-231B-4E51-A0F5-A40AC4624EDB}" srcId="{BAFAD6C1-AF5F-46BA-8467-58E8E0CAEA2B}" destId="{791EFDD4-0350-4479-9006-DE91A9AF1548}" srcOrd="2" destOrd="0" parTransId="{B5FCEBD7-8E30-4883-9B2E-65083B71F5FC}" sibTransId="{E040D567-1B84-42D4-8147-83D204B1B8BB}"/>
    <dgm:cxn modelId="{D8E434A3-0E5A-48D4-A189-7954BD5BFC42}" type="presOf" srcId="{B5FCEBD7-8E30-4883-9B2E-65083B71F5FC}" destId="{38E25BD7-AEC3-48F4-B955-E5AF6F111064}" srcOrd="0" destOrd="0" presId="urn:microsoft.com/office/officeart/2005/8/layout/radial4"/>
    <dgm:cxn modelId="{9CA97BA7-F089-4DE4-BA00-5BF5270D8E9D}" type="presOf" srcId="{E9B0F603-320B-4D59-A27E-41A9A025AE5F}" destId="{C52202FE-1D45-4A09-8BC0-ED44863D877E}" srcOrd="0" destOrd="0" presId="urn:microsoft.com/office/officeart/2005/8/layout/radial4"/>
    <dgm:cxn modelId="{0255E3B4-BA1D-4A62-809F-590BE2B41DB8}" type="presOf" srcId="{B950C39C-670A-4FE4-B9D8-BCB50372276F}" destId="{BEF15C1B-AD38-402C-9DD9-6C6E032C4790}" srcOrd="0" destOrd="0" presId="urn:microsoft.com/office/officeart/2005/8/layout/radial4"/>
    <dgm:cxn modelId="{5BB299BA-4BCC-49C5-8694-D997196CE877}" srcId="{E9B0F603-320B-4D59-A27E-41A9A025AE5F}" destId="{BAFAD6C1-AF5F-46BA-8467-58E8E0CAEA2B}" srcOrd="0" destOrd="0" parTransId="{B42DDA67-4B28-4070-B013-1C7E46FEC5FE}" sibTransId="{8D910E83-94AC-4B7D-A140-8EEA57682C22}"/>
    <dgm:cxn modelId="{882685D2-D36D-4442-8E32-FEF4AEFEEB79}" type="presOf" srcId="{B8964787-5DB4-49BB-BC34-5E21957904FC}" destId="{D7F45FD6-E698-4946-8515-10A1747630BB}" srcOrd="0" destOrd="0" presId="urn:microsoft.com/office/officeart/2005/8/layout/radial4"/>
    <dgm:cxn modelId="{2162D8DE-B66D-407E-A538-E064559EDF3C}" type="presOf" srcId="{92C8DC40-110A-4F73-B73A-A9CE3C5AC18F}" destId="{DEE68E4B-0186-4A22-898F-A8DEE6FEDAE2}" srcOrd="0" destOrd="0" presId="urn:microsoft.com/office/officeart/2005/8/layout/radial4"/>
    <dgm:cxn modelId="{CA3039E5-4E92-49F5-8D51-33B17BBC89FF}" type="presOf" srcId="{791EFDD4-0350-4479-9006-DE91A9AF1548}" destId="{32D1D2CD-7564-485C-965C-792BAC670CA0}" srcOrd="0" destOrd="0" presId="urn:microsoft.com/office/officeart/2005/8/layout/radial4"/>
    <dgm:cxn modelId="{4351F6EB-EF8D-4DE7-99D4-2E604C99811C}" srcId="{BAFAD6C1-AF5F-46BA-8467-58E8E0CAEA2B}" destId="{B950C39C-670A-4FE4-B9D8-BCB50372276F}" srcOrd="3" destOrd="0" parTransId="{0BF59A22-1ABE-4E1B-999B-12EB905F59F0}" sibTransId="{ACD3DF88-CAE5-49AF-87D8-1EDD97E9133A}"/>
    <dgm:cxn modelId="{AED57EFA-4842-401B-83A1-1CF396732806}" type="presOf" srcId="{69391DC8-B42B-47D2-ADBA-9A08D5F8120A}" destId="{406383DA-DFFB-4FBC-8B83-D14B7876D7D7}" srcOrd="0" destOrd="0" presId="urn:microsoft.com/office/officeart/2005/8/layout/radial4"/>
    <dgm:cxn modelId="{46DC9BFD-DCF1-48B6-8A0D-5AE3A677C939}" srcId="{BAFAD6C1-AF5F-46BA-8467-58E8E0CAEA2B}" destId="{92C8DC40-110A-4F73-B73A-A9CE3C5AC18F}" srcOrd="4" destOrd="0" parTransId="{69391DC8-B42B-47D2-ADBA-9A08D5F8120A}" sibTransId="{387FB512-8561-455F-B9FA-83ABF8D20081}"/>
    <dgm:cxn modelId="{F069E2B3-B69C-4C16-9748-E6794832A254}" type="presParOf" srcId="{C52202FE-1D45-4A09-8BC0-ED44863D877E}" destId="{D3206A6C-7574-4632-BCB7-CBF25C6662BD}" srcOrd="0" destOrd="0" presId="urn:microsoft.com/office/officeart/2005/8/layout/radial4"/>
    <dgm:cxn modelId="{93264B81-3BE6-4808-8642-C2A04439E273}" type="presParOf" srcId="{C52202FE-1D45-4A09-8BC0-ED44863D877E}" destId="{630C32FB-7CC1-4518-919B-BB63B3E83F14}" srcOrd="1" destOrd="0" presId="urn:microsoft.com/office/officeart/2005/8/layout/radial4"/>
    <dgm:cxn modelId="{CD643F66-19E4-4146-9188-A3B278D9DAAD}" type="presParOf" srcId="{C52202FE-1D45-4A09-8BC0-ED44863D877E}" destId="{F59F5BF1-95A5-4D7F-A526-75DE2E8ECFD6}" srcOrd="2" destOrd="0" presId="urn:microsoft.com/office/officeart/2005/8/layout/radial4"/>
    <dgm:cxn modelId="{50739CC7-3736-4185-900A-9E1918FC1701}" type="presParOf" srcId="{C52202FE-1D45-4A09-8BC0-ED44863D877E}" destId="{D7F45FD6-E698-4946-8515-10A1747630BB}" srcOrd="3" destOrd="0" presId="urn:microsoft.com/office/officeart/2005/8/layout/radial4"/>
    <dgm:cxn modelId="{3F158D32-9120-4D12-8682-34AF2D540043}" type="presParOf" srcId="{C52202FE-1D45-4A09-8BC0-ED44863D877E}" destId="{8DB9DB80-0CEB-4821-BB6D-52843803E4C3}" srcOrd="4" destOrd="0" presId="urn:microsoft.com/office/officeart/2005/8/layout/radial4"/>
    <dgm:cxn modelId="{B383DDC5-44A6-495A-AA26-156DB8D29D7F}" type="presParOf" srcId="{C52202FE-1D45-4A09-8BC0-ED44863D877E}" destId="{38E25BD7-AEC3-48F4-B955-E5AF6F111064}" srcOrd="5" destOrd="0" presId="urn:microsoft.com/office/officeart/2005/8/layout/radial4"/>
    <dgm:cxn modelId="{ACCEAA8D-5CD6-477C-AF3E-ED316E585282}" type="presParOf" srcId="{C52202FE-1D45-4A09-8BC0-ED44863D877E}" destId="{32D1D2CD-7564-485C-965C-792BAC670CA0}" srcOrd="6" destOrd="0" presId="urn:microsoft.com/office/officeart/2005/8/layout/radial4"/>
    <dgm:cxn modelId="{93B2BB99-030D-4DAB-B82E-59805522F32A}" type="presParOf" srcId="{C52202FE-1D45-4A09-8BC0-ED44863D877E}" destId="{997FCC2B-4C5F-4A0A-9E28-D59D1F1E2C09}" srcOrd="7" destOrd="0" presId="urn:microsoft.com/office/officeart/2005/8/layout/radial4"/>
    <dgm:cxn modelId="{27C446E0-950F-4FA7-9048-60B89CFCC604}" type="presParOf" srcId="{C52202FE-1D45-4A09-8BC0-ED44863D877E}" destId="{BEF15C1B-AD38-402C-9DD9-6C6E032C4790}" srcOrd="8" destOrd="0" presId="urn:microsoft.com/office/officeart/2005/8/layout/radial4"/>
    <dgm:cxn modelId="{67C5D8F9-5515-4F21-902B-F1358ACB12C5}" type="presParOf" srcId="{C52202FE-1D45-4A09-8BC0-ED44863D877E}" destId="{406383DA-DFFB-4FBC-8B83-D14B7876D7D7}" srcOrd="9" destOrd="0" presId="urn:microsoft.com/office/officeart/2005/8/layout/radial4"/>
    <dgm:cxn modelId="{CBE6C924-EC59-4DEA-A75E-2D1F16096E68}" type="presParOf" srcId="{C52202FE-1D45-4A09-8BC0-ED44863D877E}" destId="{DEE68E4B-0186-4A22-898F-A8DEE6FEDAE2}"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FCF763F-FA15-49C2-8522-328B338FC8B6}" type="doc">
      <dgm:prSet loTypeId="urn:microsoft.com/office/officeart/2005/8/layout/StepDownProcess" loCatId="process" qsTypeId="urn:microsoft.com/office/officeart/2005/8/quickstyle/simple1" qsCatId="simple" csTypeId="urn:microsoft.com/office/officeart/2005/8/colors/accent0_1" csCatId="mainScheme" phldr="1"/>
      <dgm:spPr/>
      <dgm:t>
        <a:bodyPr/>
        <a:lstStyle/>
        <a:p>
          <a:endParaRPr lang="nl-NL"/>
        </a:p>
      </dgm:t>
    </dgm:pt>
    <dgm:pt modelId="{A7B35777-6331-4E8B-863C-BF9EA6895E73}">
      <dgm:prSet phldrT="[Tekst]"/>
      <dgm:spPr/>
      <dgm:t>
        <a:bodyPr/>
        <a:lstStyle/>
        <a:p>
          <a:r>
            <a:rPr lang="nl-NL" dirty="0"/>
            <a:t>Signal </a:t>
          </a:r>
          <a:r>
            <a:rPr lang="nl-NL" dirty="0" err="1"/>
            <a:t>detection</a:t>
          </a:r>
          <a:endParaRPr lang="nl-NL" dirty="0"/>
        </a:p>
      </dgm:t>
    </dgm:pt>
    <dgm:pt modelId="{90B9D1F2-0038-4411-B830-0572943FF74E}" type="parTrans" cxnId="{6A406780-B305-4310-A8E3-3A3B880F5426}">
      <dgm:prSet/>
      <dgm:spPr/>
      <dgm:t>
        <a:bodyPr/>
        <a:lstStyle/>
        <a:p>
          <a:endParaRPr lang="nl-NL"/>
        </a:p>
      </dgm:t>
    </dgm:pt>
    <dgm:pt modelId="{944BAE0E-7AB6-469F-90E4-0C71DC39A55F}" type="sibTrans" cxnId="{6A406780-B305-4310-A8E3-3A3B880F5426}">
      <dgm:prSet/>
      <dgm:spPr/>
      <dgm:t>
        <a:bodyPr/>
        <a:lstStyle/>
        <a:p>
          <a:endParaRPr lang="nl-NL"/>
        </a:p>
      </dgm:t>
    </dgm:pt>
    <dgm:pt modelId="{C587CFC6-ED3B-4B8D-BC70-F36DA4602EE2}">
      <dgm:prSet phldrT="[Tekst]" custT="1"/>
      <dgm:spPr/>
      <dgm:t>
        <a:bodyPr/>
        <a:lstStyle/>
        <a:p>
          <a:r>
            <a:rPr lang="nl-NL" sz="1200" dirty="0"/>
            <a:t>First </a:t>
          </a:r>
          <a:r>
            <a:rPr lang="nl-NL" sz="1200" dirty="0" err="1">
              <a:latin typeface="Arial"/>
            </a:rPr>
            <a:t>suspicion</a:t>
          </a:r>
          <a:r>
            <a:rPr lang="nl-NL" sz="1200" dirty="0"/>
            <a:t> of </a:t>
          </a:r>
          <a:r>
            <a:rPr lang="nl-NL" sz="1200" dirty="0" err="1"/>
            <a:t>Drug_ADR</a:t>
          </a:r>
          <a:r>
            <a:rPr lang="nl-NL" sz="1200" dirty="0"/>
            <a:t> </a:t>
          </a:r>
          <a:r>
            <a:rPr lang="nl-NL" sz="1200" dirty="0" err="1"/>
            <a:t>association</a:t>
          </a:r>
          <a:endParaRPr lang="nl-NL" sz="1200" dirty="0"/>
        </a:p>
      </dgm:t>
    </dgm:pt>
    <dgm:pt modelId="{2035A5F3-3C56-4F03-9409-6444137FE62F}" type="parTrans" cxnId="{6991E170-DA4A-4F14-A666-FAAF101DCC3F}">
      <dgm:prSet/>
      <dgm:spPr/>
      <dgm:t>
        <a:bodyPr/>
        <a:lstStyle/>
        <a:p>
          <a:endParaRPr lang="nl-NL"/>
        </a:p>
      </dgm:t>
    </dgm:pt>
    <dgm:pt modelId="{2BBD5D49-C987-4E86-A78E-E1ABF8CF2DAB}" type="sibTrans" cxnId="{6991E170-DA4A-4F14-A666-FAAF101DCC3F}">
      <dgm:prSet/>
      <dgm:spPr/>
      <dgm:t>
        <a:bodyPr/>
        <a:lstStyle/>
        <a:p>
          <a:endParaRPr lang="nl-NL"/>
        </a:p>
      </dgm:t>
    </dgm:pt>
    <dgm:pt modelId="{CE5063EB-E971-4A67-A9AE-AF5416D2A036}">
      <dgm:prSet phldrT="[Tekst]"/>
      <dgm:spPr/>
      <dgm:t>
        <a:bodyPr/>
        <a:lstStyle/>
        <a:p>
          <a:r>
            <a:rPr lang="nl-NL" dirty="0"/>
            <a:t>Signal </a:t>
          </a:r>
          <a:r>
            <a:rPr lang="nl-NL" dirty="0" err="1">
              <a:latin typeface="Arial"/>
            </a:rPr>
            <a:t>Strengthening</a:t>
          </a:r>
          <a:endParaRPr lang="nl-NL" dirty="0"/>
        </a:p>
      </dgm:t>
    </dgm:pt>
    <dgm:pt modelId="{D4412E1D-E815-4B34-B688-E0B06F43A7A8}" type="parTrans" cxnId="{05AA6E4A-3271-4993-8299-1D89EE916775}">
      <dgm:prSet/>
      <dgm:spPr/>
      <dgm:t>
        <a:bodyPr/>
        <a:lstStyle/>
        <a:p>
          <a:endParaRPr lang="nl-NL"/>
        </a:p>
      </dgm:t>
    </dgm:pt>
    <dgm:pt modelId="{86BC5F06-14CB-4271-9509-9FD501D5BE47}" type="sibTrans" cxnId="{05AA6E4A-3271-4993-8299-1D89EE916775}">
      <dgm:prSet/>
      <dgm:spPr/>
      <dgm:t>
        <a:bodyPr/>
        <a:lstStyle/>
        <a:p>
          <a:endParaRPr lang="nl-NL"/>
        </a:p>
      </dgm:t>
    </dgm:pt>
    <dgm:pt modelId="{5ED62BDD-A4FB-4863-AF04-516496CF9995}">
      <dgm:prSet phldrT="[Tekst]"/>
      <dgm:spPr/>
      <dgm:t>
        <a:bodyPr/>
        <a:lstStyle/>
        <a:p>
          <a:r>
            <a:rPr lang="nl-NL" dirty="0" err="1">
              <a:latin typeface="Arial"/>
            </a:rPr>
            <a:t>Strength</a:t>
          </a:r>
          <a:r>
            <a:rPr lang="nl-NL" dirty="0"/>
            <a:t> of </a:t>
          </a:r>
          <a:r>
            <a:rPr lang="nl-NL" dirty="0" err="1"/>
            <a:t>association</a:t>
          </a:r>
          <a:r>
            <a:rPr lang="nl-NL" dirty="0"/>
            <a:t> in cases, </a:t>
          </a:r>
          <a:r>
            <a:rPr lang="nl-NL" dirty="0" err="1"/>
            <a:t>disproportionality</a:t>
          </a:r>
          <a:r>
            <a:rPr lang="nl-NL" dirty="0"/>
            <a:t>, trends, data </a:t>
          </a:r>
          <a:r>
            <a:rPr lang="nl-NL" dirty="0" err="1"/>
            <a:t>from</a:t>
          </a:r>
          <a:r>
            <a:rPr lang="nl-NL" dirty="0"/>
            <a:t> </a:t>
          </a:r>
          <a:r>
            <a:rPr lang="nl-NL" dirty="0" err="1"/>
            <a:t>other</a:t>
          </a:r>
          <a:r>
            <a:rPr lang="nl-NL" dirty="0"/>
            <a:t> sources</a:t>
          </a:r>
        </a:p>
      </dgm:t>
    </dgm:pt>
    <dgm:pt modelId="{283EC1C1-01E3-42EC-A264-ABAC00FEE6CA}" type="parTrans" cxnId="{2221E7CF-4673-490B-97B4-8C6172BA7C4D}">
      <dgm:prSet/>
      <dgm:spPr/>
      <dgm:t>
        <a:bodyPr/>
        <a:lstStyle/>
        <a:p>
          <a:endParaRPr lang="nl-NL"/>
        </a:p>
      </dgm:t>
    </dgm:pt>
    <dgm:pt modelId="{E2168F16-B8DC-467D-957E-15C75DCC069D}" type="sibTrans" cxnId="{2221E7CF-4673-490B-97B4-8C6172BA7C4D}">
      <dgm:prSet/>
      <dgm:spPr/>
      <dgm:t>
        <a:bodyPr/>
        <a:lstStyle/>
        <a:p>
          <a:endParaRPr lang="nl-NL"/>
        </a:p>
      </dgm:t>
    </dgm:pt>
    <dgm:pt modelId="{F5C50CE6-E11D-4BAD-AEAD-D1D12A02BE1F}">
      <dgm:prSet phldrT="[Tekst]"/>
      <dgm:spPr/>
      <dgm:t>
        <a:bodyPr/>
        <a:lstStyle/>
        <a:p>
          <a:r>
            <a:rPr lang="nl-NL"/>
            <a:t>Signal </a:t>
          </a:r>
          <a:r>
            <a:rPr lang="nl-NL" err="1"/>
            <a:t>evaluation</a:t>
          </a:r>
          <a:endParaRPr lang="nl-NL"/>
        </a:p>
      </dgm:t>
    </dgm:pt>
    <dgm:pt modelId="{4897F7C9-3250-4F14-9CA4-D731B16149DA}" type="parTrans" cxnId="{E07DF963-9784-4C05-A416-000FEF023BB0}">
      <dgm:prSet/>
      <dgm:spPr/>
      <dgm:t>
        <a:bodyPr/>
        <a:lstStyle/>
        <a:p>
          <a:endParaRPr lang="nl-NL"/>
        </a:p>
      </dgm:t>
    </dgm:pt>
    <dgm:pt modelId="{203961CA-CA22-450D-8E0D-BC620BA3D1D4}" type="sibTrans" cxnId="{E07DF963-9784-4C05-A416-000FEF023BB0}">
      <dgm:prSet/>
      <dgm:spPr/>
      <dgm:t>
        <a:bodyPr/>
        <a:lstStyle/>
        <a:p>
          <a:endParaRPr lang="nl-NL"/>
        </a:p>
      </dgm:t>
    </dgm:pt>
    <dgm:pt modelId="{5212ABDF-03A3-48E5-80B5-743EADAF43CB}">
      <dgm:prSet phldrT="[Tekst]"/>
      <dgm:spPr/>
      <dgm:t>
        <a:bodyPr/>
        <a:lstStyle/>
        <a:p>
          <a:r>
            <a:rPr lang="nl-NL" err="1"/>
            <a:t>Confirmation</a:t>
          </a:r>
          <a:r>
            <a:rPr lang="nl-NL"/>
            <a:t>, </a:t>
          </a:r>
          <a:r>
            <a:rPr lang="nl-NL" err="1"/>
            <a:t>quantification</a:t>
          </a:r>
          <a:r>
            <a:rPr lang="nl-NL"/>
            <a:t>, risk </a:t>
          </a:r>
          <a:r>
            <a:rPr lang="nl-NL" err="1"/>
            <a:t>groups</a:t>
          </a:r>
          <a:r>
            <a:rPr lang="nl-NL"/>
            <a:t>, </a:t>
          </a:r>
          <a:r>
            <a:rPr lang="nl-NL" err="1"/>
            <a:t>further</a:t>
          </a:r>
          <a:r>
            <a:rPr lang="nl-NL"/>
            <a:t> information</a:t>
          </a:r>
        </a:p>
      </dgm:t>
    </dgm:pt>
    <dgm:pt modelId="{FE8E9394-3D60-4842-8F61-E09410F90D5D}" type="parTrans" cxnId="{917E73B0-E118-4926-B477-2FB8B02530E8}">
      <dgm:prSet/>
      <dgm:spPr/>
      <dgm:t>
        <a:bodyPr/>
        <a:lstStyle/>
        <a:p>
          <a:endParaRPr lang="nl-NL"/>
        </a:p>
      </dgm:t>
    </dgm:pt>
    <dgm:pt modelId="{DD6965F8-A1E7-4932-BBF0-3948D2D23287}" type="sibTrans" cxnId="{917E73B0-E118-4926-B477-2FB8B02530E8}">
      <dgm:prSet/>
      <dgm:spPr/>
      <dgm:t>
        <a:bodyPr/>
        <a:lstStyle/>
        <a:p>
          <a:endParaRPr lang="nl-NL"/>
        </a:p>
      </dgm:t>
    </dgm:pt>
    <dgm:pt modelId="{D1F7B630-610E-44F1-9CB4-54719AA7CF10}" type="pres">
      <dgm:prSet presAssocID="{9FCF763F-FA15-49C2-8522-328B338FC8B6}" presName="rootnode" presStyleCnt="0">
        <dgm:presLayoutVars>
          <dgm:chMax/>
          <dgm:chPref/>
          <dgm:dir/>
          <dgm:animLvl val="lvl"/>
        </dgm:presLayoutVars>
      </dgm:prSet>
      <dgm:spPr/>
    </dgm:pt>
    <dgm:pt modelId="{3BE5A57B-2819-427F-A683-AC5856C228EC}" type="pres">
      <dgm:prSet presAssocID="{A7B35777-6331-4E8B-863C-BF9EA6895E73}" presName="composite" presStyleCnt="0"/>
      <dgm:spPr/>
    </dgm:pt>
    <dgm:pt modelId="{07353EA7-867E-4AC1-B776-93DBC91B4898}" type="pres">
      <dgm:prSet presAssocID="{A7B35777-6331-4E8B-863C-BF9EA6895E73}" presName="bentUpArrow1" presStyleLbl="alignImgPlace1" presStyleIdx="0" presStyleCnt="2"/>
      <dgm:spPr/>
    </dgm:pt>
    <dgm:pt modelId="{B6856C8A-E189-49C7-A85A-289A863D1573}" type="pres">
      <dgm:prSet presAssocID="{A7B35777-6331-4E8B-863C-BF9EA6895E73}" presName="ParentText" presStyleLbl="node1" presStyleIdx="0" presStyleCnt="3">
        <dgm:presLayoutVars>
          <dgm:chMax val="1"/>
          <dgm:chPref val="1"/>
          <dgm:bulletEnabled val="1"/>
        </dgm:presLayoutVars>
      </dgm:prSet>
      <dgm:spPr/>
    </dgm:pt>
    <dgm:pt modelId="{2C836385-FA4D-43FF-BE07-B9D57F346AC6}" type="pres">
      <dgm:prSet presAssocID="{A7B35777-6331-4E8B-863C-BF9EA6895E73}" presName="ChildText" presStyleLbl="revTx" presStyleIdx="0" presStyleCnt="3" custScaleX="139543" custLinFactNeighborX="22326" custLinFactNeighborY="-2126">
        <dgm:presLayoutVars>
          <dgm:chMax val="0"/>
          <dgm:chPref val="0"/>
          <dgm:bulletEnabled val="1"/>
        </dgm:presLayoutVars>
      </dgm:prSet>
      <dgm:spPr/>
    </dgm:pt>
    <dgm:pt modelId="{E8FD668C-8DD3-4C00-8683-09A122E6B778}" type="pres">
      <dgm:prSet presAssocID="{944BAE0E-7AB6-469F-90E4-0C71DC39A55F}" presName="sibTrans" presStyleCnt="0"/>
      <dgm:spPr/>
    </dgm:pt>
    <dgm:pt modelId="{36065F60-0F4A-4FFF-A50E-4BCBEA9AF8F7}" type="pres">
      <dgm:prSet presAssocID="{CE5063EB-E971-4A67-A9AE-AF5416D2A036}" presName="composite" presStyleCnt="0"/>
      <dgm:spPr/>
    </dgm:pt>
    <dgm:pt modelId="{394E38C9-17DF-42BB-8F71-A41A45366022}" type="pres">
      <dgm:prSet presAssocID="{CE5063EB-E971-4A67-A9AE-AF5416D2A036}" presName="bentUpArrow1" presStyleLbl="alignImgPlace1" presStyleIdx="1" presStyleCnt="2"/>
      <dgm:spPr/>
    </dgm:pt>
    <dgm:pt modelId="{4734C31F-CBBD-458E-9A8D-E251E7DB02F0}" type="pres">
      <dgm:prSet presAssocID="{CE5063EB-E971-4A67-A9AE-AF5416D2A036}" presName="ParentText" presStyleLbl="node1" presStyleIdx="1" presStyleCnt="3">
        <dgm:presLayoutVars>
          <dgm:chMax val="1"/>
          <dgm:chPref val="1"/>
          <dgm:bulletEnabled val="1"/>
        </dgm:presLayoutVars>
      </dgm:prSet>
      <dgm:spPr/>
    </dgm:pt>
    <dgm:pt modelId="{0CEC2687-A554-4BFA-B5CF-5F768F3B6B4E}" type="pres">
      <dgm:prSet presAssocID="{CE5063EB-E971-4A67-A9AE-AF5416D2A036}" presName="ChildText" presStyleLbl="revTx" presStyleIdx="1" presStyleCnt="3" custScaleX="206013" custLinFactNeighborX="54196" custLinFactNeighborY="2212">
        <dgm:presLayoutVars>
          <dgm:chMax val="0"/>
          <dgm:chPref val="0"/>
          <dgm:bulletEnabled val="1"/>
        </dgm:presLayoutVars>
      </dgm:prSet>
      <dgm:spPr/>
    </dgm:pt>
    <dgm:pt modelId="{C9EBDC48-488C-485D-B0E0-29478BCD7C63}" type="pres">
      <dgm:prSet presAssocID="{86BC5F06-14CB-4271-9509-9FD501D5BE47}" presName="sibTrans" presStyleCnt="0"/>
      <dgm:spPr/>
    </dgm:pt>
    <dgm:pt modelId="{1E548E7B-D4DC-4848-A367-093A406618DB}" type="pres">
      <dgm:prSet presAssocID="{F5C50CE6-E11D-4BAD-AEAD-D1D12A02BE1F}" presName="composite" presStyleCnt="0"/>
      <dgm:spPr/>
    </dgm:pt>
    <dgm:pt modelId="{C30B5E8B-CE59-4E2E-9611-C5CA4DC8BD17}" type="pres">
      <dgm:prSet presAssocID="{F5C50CE6-E11D-4BAD-AEAD-D1D12A02BE1F}" presName="ParentText" presStyleLbl="node1" presStyleIdx="2" presStyleCnt="3">
        <dgm:presLayoutVars>
          <dgm:chMax val="1"/>
          <dgm:chPref val="1"/>
          <dgm:bulletEnabled val="1"/>
        </dgm:presLayoutVars>
      </dgm:prSet>
      <dgm:spPr/>
    </dgm:pt>
    <dgm:pt modelId="{81827EB2-C8C2-418F-B8FA-3036B45B2F85}" type="pres">
      <dgm:prSet presAssocID="{F5C50CE6-E11D-4BAD-AEAD-D1D12A02BE1F}" presName="FinalChildText" presStyleLbl="revTx" presStyleIdx="2" presStyleCnt="3" custScaleX="156895" custLinFactNeighborX="33402" custLinFactNeighborY="2272">
        <dgm:presLayoutVars>
          <dgm:chMax val="0"/>
          <dgm:chPref val="0"/>
          <dgm:bulletEnabled val="1"/>
        </dgm:presLayoutVars>
      </dgm:prSet>
      <dgm:spPr/>
    </dgm:pt>
  </dgm:ptLst>
  <dgm:cxnLst>
    <dgm:cxn modelId="{77B1091B-B4DD-4D84-9AA7-34789E82161A}" type="presOf" srcId="{5ED62BDD-A4FB-4863-AF04-516496CF9995}" destId="{0CEC2687-A554-4BFA-B5CF-5F768F3B6B4E}" srcOrd="0" destOrd="0" presId="urn:microsoft.com/office/officeart/2005/8/layout/StepDownProcess"/>
    <dgm:cxn modelId="{90421926-4191-4A9E-9747-41E8CAC67A94}" type="presOf" srcId="{C587CFC6-ED3B-4B8D-BC70-F36DA4602EE2}" destId="{2C836385-FA4D-43FF-BE07-B9D57F346AC6}" srcOrd="0" destOrd="0" presId="urn:microsoft.com/office/officeart/2005/8/layout/StepDownProcess"/>
    <dgm:cxn modelId="{3081DB37-26D6-4637-81F3-147C289B19A5}" type="presOf" srcId="{5212ABDF-03A3-48E5-80B5-743EADAF43CB}" destId="{81827EB2-C8C2-418F-B8FA-3036B45B2F85}" srcOrd="0" destOrd="0" presId="urn:microsoft.com/office/officeart/2005/8/layout/StepDownProcess"/>
    <dgm:cxn modelId="{8B12B05D-7A5F-4192-8C16-138F5B584C61}" type="presOf" srcId="{9FCF763F-FA15-49C2-8522-328B338FC8B6}" destId="{D1F7B630-610E-44F1-9CB4-54719AA7CF10}" srcOrd="0" destOrd="0" presId="urn:microsoft.com/office/officeart/2005/8/layout/StepDownProcess"/>
    <dgm:cxn modelId="{E07DF963-9784-4C05-A416-000FEF023BB0}" srcId="{9FCF763F-FA15-49C2-8522-328B338FC8B6}" destId="{F5C50CE6-E11D-4BAD-AEAD-D1D12A02BE1F}" srcOrd="2" destOrd="0" parTransId="{4897F7C9-3250-4F14-9CA4-D731B16149DA}" sibTransId="{203961CA-CA22-450D-8E0D-BC620BA3D1D4}"/>
    <dgm:cxn modelId="{CB894C4A-548B-4F00-9E67-1261B1DCB02B}" type="presOf" srcId="{CE5063EB-E971-4A67-A9AE-AF5416D2A036}" destId="{4734C31F-CBBD-458E-9A8D-E251E7DB02F0}" srcOrd="0" destOrd="0" presId="urn:microsoft.com/office/officeart/2005/8/layout/StepDownProcess"/>
    <dgm:cxn modelId="{05AA6E4A-3271-4993-8299-1D89EE916775}" srcId="{9FCF763F-FA15-49C2-8522-328B338FC8B6}" destId="{CE5063EB-E971-4A67-A9AE-AF5416D2A036}" srcOrd="1" destOrd="0" parTransId="{D4412E1D-E815-4B34-B688-E0B06F43A7A8}" sibTransId="{86BC5F06-14CB-4271-9509-9FD501D5BE47}"/>
    <dgm:cxn modelId="{6991E170-DA4A-4F14-A666-FAAF101DCC3F}" srcId="{A7B35777-6331-4E8B-863C-BF9EA6895E73}" destId="{C587CFC6-ED3B-4B8D-BC70-F36DA4602EE2}" srcOrd="0" destOrd="0" parTransId="{2035A5F3-3C56-4F03-9409-6444137FE62F}" sibTransId="{2BBD5D49-C987-4E86-A78E-E1ABF8CF2DAB}"/>
    <dgm:cxn modelId="{9F57A275-E0FD-49A6-9C43-4BBA6568B5A9}" type="presOf" srcId="{F5C50CE6-E11D-4BAD-AEAD-D1D12A02BE1F}" destId="{C30B5E8B-CE59-4E2E-9611-C5CA4DC8BD17}" srcOrd="0" destOrd="0" presId="urn:microsoft.com/office/officeart/2005/8/layout/StepDownProcess"/>
    <dgm:cxn modelId="{6A406780-B305-4310-A8E3-3A3B880F5426}" srcId="{9FCF763F-FA15-49C2-8522-328B338FC8B6}" destId="{A7B35777-6331-4E8B-863C-BF9EA6895E73}" srcOrd="0" destOrd="0" parTransId="{90B9D1F2-0038-4411-B830-0572943FF74E}" sibTransId="{944BAE0E-7AB6-469F-90E4-0C71DC39A55F}"/>
    <dgm:cxn modelId="{B3F12692-258B-47BD-A03E-096683C1586A}" type="presOf" srcId="{A7B35777-6331-4E8B-863C-BF9EA6895E73}" destId="{B6856C8A-E189-49C7-A85A-289A863D1573}" srcOrd="0" destOrd="0" presId="urn:microsoft.com/office/officeart/2005/8/layout/StepDownProcess"/>
    <dgm:cxn modelId="{917E73B0-E118-4926-B477-2FB8B02530E8}" srcId="{F5C50CE6-E11D-4BAD-AEAD-D1D12A02BE1F}" destId="{5212ABDF-03A3-48E5-80B5-743EADAF43CB}" srcOrd="0" destOrd="0" parTransId="{FE8E9394-3D60-4842-8F61-E09410F90D5D}" sibTransId="{DD6965F8-A1E7-4932-BBF0-3948D2D23287}"/>
    <dgm:cxn modelId="{2221E7CF-4673-490B-97B4-8C6172BA7C4D}" srcId="{CE5063EB-E971-4A67-A9AE-AF5416D2A036}" destId="{5ED62BDD-A4FB-4863-AF04-516496CF9995}" srcOrd="0" destOrd="0" parTransId="{283EC1C1-01E3-42EC-A264-ABAC00FEE6CA}" sibTransId="{E2168F16-B8DC-467D-957E-15C75DCC069D}"/>
    <dgm:cxn modelId="{5AAC861B-9DBE-4282-A8DE-E5C3056E4815}" type="presParOf" srcId="{D1F7B630-610E-44F1-9CB4-54719AA7CF10}" destId="{3BE5A57B-2819-427F-A683-AC5856C228EC}" srcOrd="0" destOrd="0" presId="urn:microsoft.com/office/officeart/2005/8/layout/StepDownProcess"/>
    <dgm:cxn modelId="{4A809854-1092-4150-9227-EE1877A70439}" type="presParOf" srcId="{3BE5A57B-2819-427F-A683-AC5856C228EC}" destId="{07353EA7-867E-4AC1-B776-93DBC91B4898}" srcOrd="0" destOrd="0" presId="urn:microsoft.com/office/officeart/2005/8/layout/StepDownProcess"/>
    <dgm:cxn modelId="{66DBA396-4F00-4F26-B8DE-26664EFAE9B5}" type="presParOf" srcId="{3BE5A57B-2819-427F-A683-AC5856C228EC}" destId="{B6856C8A-E189-49C7-A85A-289A863D1573}" srcOrd="1" destOrd="0" presId="urn:microsoft.com/office/officeart/2005/8/layout/StepDownProcess"/>
    <dgm:cxn modelId="{6AEF4366-4B0A-450C-AC7E-E4EFDB0599BF}" type="presParOf" srcId="{3BE5A57B-2819-427F-A683-AC5856C228EC}" destId="{2C836385-FA4D-43FF-BE07-B9D57F346AC6}" srcOrd="2" destOrd="0" presId="urn:microsoft.com/office/officeart/2005/8/layout/StepDownProcess"/>
    <dgm:cxn modelId="{314A8776-DC08-4285-8605-5E2307200CFD}" type="presParOf" srcId="{D1F7B630-610E-44F1-9CB4-54719AA7CF10}" destId="{E8FD668C-8DD3-4C00-8683-09A122E6B778}" srcOrd="1" destOrd="0" presId="urn:microsoft.com/office/officeart/2005/8/layout/StepDownProcess"/>
    <dgm:cxn modelId="{BA455348-4069-43C6-A431-DAB210225AD2}" type="presParOf" srcId="{D1F7B630-610E-44F1-9CB4-54719AA7CF10}" destId="{36065F60-0F4A-4FFF-A50E-4BCBEA9AF8F7}" srcOrd="2" destOrd="0" presId="urn:microsoft.com/office/officeart/2005/8/layout/StepDownProcess"/>
    <dgm:cxn modelId="{C5DDD64D-9648-4AFB-A3C6-245B5F6FDBBC}" type="presParOf" srcId="{36065F60-0F4A-4FFF-A50E-4BCBEA9AF8F7}" destId="{394E38C9-17DF-42BB-8F71-A41A45366022}" srcOrd="0" destOrd="0" presId="urn:microsoft.com/office/officeart/2005/8/layout/StepDownProcess"/>
    <dgm:cxn modelId="{68398D91-7F5A-4A01-B442-37F5C3DB137A}" type="presParOf" srcId="{36065F60-0F4A-4FFF-A50E-4BCBEA9AF8F7}" destId="{4734C31F-CBBD-458E-9A8D-E251E7DB02F0}" srcOrd="1" destOrd="0" presId="urn:microsoft.com/office/officeart/2005/8/layout/StepDownProcess"/>
    <dgm:cxn modelId="{EA931BBB-E11A-4300-88BF-E7BC4D4A171F}" type="presParOf" srcId="{36065F60-0F4A-4FFF-A50E-4BCBEA9AF8F7}" destId="{0CEC2687-A554-4BFA-B5CF-5F768F3B6B4E}" srcOrd="2" destOrd="0" presId="urn:microsoft.com/office/officeart/2005/8/layout/StepDownProcess"/>
    <dgm:cxn modelId="{757AEC58-D280-416A-A8B5-CBC884140C78}" type="presParOf" srcId="{D1F7B630-610E-44F1-9CB4-54719AA7CF10}" destId="{C9EBDC48-488C-485D-B0E0-29478BCD7C63}" srcOrd="3" destOrd="0" presId="urn:microsoft.com/office/officeart/2005/8/layout/StepDownProcess"/>
    <dgm:cxn modelId="{55C30237-E991-40D2-80A8-4A4F6F09491E}" type="presParOf" srcId="{D1F7B630-610E-44F1-9CB4-54719AA7CF10}" destId="{1E548E7B-D4DC-4848-A367-093A406618DB}" srcOrd="4" destOrd="0" presId="urn:microsoft.com/office/officeart/2005/8/layout/StepDownProcess"/>
    <dgm:cxn modelId="{D412BB35-9325-4F5B-80F2-319AF0037AB9}" type="presParOf" srcId="{1E548E7B-D4DC-4848-A367-093A406618DB}" destId="{C30B5E8B-CE59-4E2E-9611-C5CA4DC8BD17}" srcOrd="0" destOrd="0" presId="urn:microsoft.com/office/officeart/2005/8/layout/StepDownProcess"/>
    <dgm:cxn modelId="{8FB9BE28-3158-4087-8E17-E4D01F366B32}" type="presParOf" srcId="{1E548E7B-D4DC-4848-A367-093A406618DB}" destId="{81827EB2-C8C2-418F-B8FA-3036B45B2F85}" srcOrd="1" destOrd="0" presId="urn:microsoft.com/office/officeart/2005/8/layout/StepDown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AFD78B1-CF9C-4FCB-892E-67A1A9DBF993}" type="doc">
      <dgm:prSet loTypeId="urn:microsoft.com/office/officeart/2005/8/layout/chevron2" loCatId="process" qsTypeId="urn:microsoft.com/office/officeart/2005/8/quickstyle/simple1" qsCatId="simple" csTypeId="urn:microsoft.com/office/officeart/2005/8/colors/accent1_2" csCatId="accent1" phldr="1"/>
      <dgm:spPr/>
    </dgm:pt>
    <dgm:pt modelId="{62E3BB21-627E-4884-A14C-F479373D4876}">
      <dgm:prSet phldrT="[Tekst]"/>
      <dgm:spPr/>
      <dgm:t>
        <a:bodyPr/>
        <a:lstStyle/>
        <a:p>
          <a:r>
            <a:rPr lang="nl-NL"/>
            <a:t>Data analysis</a:t>
          </a:r>
        </a:p>
      </dgm:t>
    </dgm:pt>
    <dgm:pt modelId="{FAE2A37D-4B3D-4788-980F-FF1E0605C167}" type="parTrans" cxnId="{30941E7B-560D-4FEE-8914-E3F16CDDCE07}">
      <dgm:prSet/>
      <dgm:spPr/>
      <dgm:t>
        <a:bodyPr/>
        <a:lstStyle/>
        <a:p>
          <a:endParaRPr lang="nl-NL"/>
        </a:p>
      </dgm:t>
    </dgm:pt>
    <dgm:pt modelId="{68459988-AD62-4428-A1DE-7D97E5B90671}" type="sibTrans" cxnId="{30941E7B-560D-4FEE-8914-E3F16CDDCE07}">
      <dgm:prSet/>
      <dgm:spPr/>
      <dgm:t>
        <a:bodyPr/>
        <a:lstStyle/>
        <a:p>
          <a:endParaRPr lang="nl-NL"/>
        </a:p>
      </dgm:t>
    </dgm:pt>
    <dgm:pt modelId="{2E38362C-4CD8-4C8E-B6C1-B61709D087DB}">
      <dgm:prSet/>
      <dgm:spPr/>
      <dgm:t>
        <a:bodyPr/>
        <a:lstStyle/>
        <a:p>
          <a:r>
            <a:rPr lang="nl-NL"/>
            <a:t>Knowlegde dissimination</a:t>
          </a:r>
        </a:p>
      </dgm:t>
    </dgm:pt>
    <dgm:pt modelId="{15448BEC-3DD2-4233-84BE-E31886F825E9}" type="parTrans" cxnId="{88FF623C-F0A2-464E-9C90-40A325DFD646}">
      <dgm:prSet/>
      <dgm:spPr/>
      <dgm:t>
        <a:bodyPr/>
        <a:lstStyle/>
        <a:p>
          <a:endParaRPr lang="nl-NL"/>
        </a:p>
      </dgm:t>
    </dgm:pt>
    <dgm:pt modelId="{DBC63D7D-1826-4AE4-8E21-49F2B6C43387}" type="sibTrans" cxnId="{88FF623C-F0A2-464E-9C90-40A325DFD646}">
      <dgm:prSet/>
      <dgm:spPr/>
      <dgm:t>
        <a:bodyPr/>
        <a:lstStyle/>
        <a:p>
          <a:endParaRPr lang="nl-NL"/>
        </a:p>
      </dgm:t>
    </dgm:pt>
    <dgm:pt modelId="{496149CA-E9E4-4537-A080-4195827BD296}">
      <dgm:prSet/>
      <dgm:spPr/>
      <dgm:t>
        <a:bodyPr/>
        <a:lstStyle/>
        <a:p>
          <a:r>
            <a:rPr lang="nl-NL"/>
            <a:t>Knowledge generation</a:t>
          </a:r>
        </a:p>
      </dgm:t>
    </dgm:pt>
    <dgm:pt modelId="{F1C8DF30-26A8-4436-8F00-F5F9BD69EDE1}" type="parTrans" cxnId="{642C4698-6B17-4829-A8D0-98944E4F8095}">
      <dgm:prSet/>
      <dgm:spPr/>
      <dgm:t>
        <a:bodyPr/>
        <a:lstStyle/>
        <a:p>
          <a:endParaRPr lang="nl-NL"/>
        </a:p>
      </dgm:t>
    </dgm:pt>
    <dgm:pt modelId="{BC7C6003-6188-438E-9462-885FE1F17DA7}" type="sibTrans" cxnId="{642C4698-6B17-4829-A8D0-98944E4F8095}">
      <dgm:prSet/>
      <dgm:spPr/>
      <dgm:t>
        <a:bodyPr/>
        <a:lstStyle/>
        <a:p>
          <a:endParaRPr lang="nl-NL"/>
        </a:p>
      </dgm:t>
    </dgm:pt>
    <dgm:pt modelId="{287490BB-0646-4D25-B0F1-2AF29B64C128}">
      <dgm:prSet phldrT="[Tekst]"/>
      <dgm:spPr/>
      <dgm:t>
        <a:bodyPr/>
        <a:lstStyle/>
        <a:p>
          <a:r>
            <a:rPr lang="nl-NL"/>
            <a:t>Data processing</a:t>
          </a:r>
        </a:p>
      </dgm:t>
    </dgm:pt>
    <dgm:pt modelId="{B39C54A7-DA22-479C-B27F-4F94B6131E43}" type="sibTrans" cxnId="{78AA02E7-A117-4D3E-9C01-87815AFD737B}">
      <dgm:prSet/>
      <dgm:spPr/>
      <dgm:t>
        <a:bodyPr/>
        <a:lstStyle/>
        <a:p>
          <a:endParaRPr lang="nl-NL"/>
        </a:p>
      </dgm:t>
    </dgm:pt>
    <dgm:pt modelId="{8AE3E2A5-D90A-4158-BFD5-CD65AE53CD0F}" type="parTrans" cxnId="{78AA02E7-A117-4D3E-9C01-87815AFD737B}">
      <dgm:prSet/>
      <dgm:spPr/>
      <dgm:t>
        <a:bodyPr/>
        <a:lstStyle/>
        <a:p>
          <a:endParaRPr lang="nl-NL"/>
        </a:p>
      </dgm:t>
    </dgm:pt>
    <dgm:pt modelId="{606FC92D-42D5-4A91-9124-744F76ECE477}">
      <dgm:prSet phldrT="[Tekst]"/>
      <dgm:spPr/>
      <dgm:t>
        <a:bodyPr/>
        <a:lstStyle/>
        <a:p>
          <a:r>
            <a:rPr lang="nl-NL"/>
            <a:t>Data collection</a:t>
          </a:r>
        </a:p>
      </dgm:t>
    </dgm:pt>
    <dgm:pt modelId="{94F08ECD-8CA6-41AA-9858-1AD03ABFD38D}" type="sibTrans" cxnId="{0CA4B9F8-EE3D-486C-9615-14D169BA43C8}">
      <dgm:prSet/>
      <dgm:spPr/>
      <dgm:t>
        <a:bodyPr/>
        <a:lstStyle/>
        <a:p>
          <a:endParaRPr lang="nl-NL"/>
        </a:p>
      </dgm:t>
    </dgm:pt>
    <dgm:pt modelId="{2558BFC7-2A71-4819-B41A-615B4FD72098}" type="parTrans" cxnId="{0CA4B9F8-EE3D-486C-9615-14D169BA43C8}">
      <dgm:prSet/>
      <dgm:spPr/>
      <dgm:t>
        <a:bodyPr/>
        <a:lstStyle/>
        <a:p>
          <a:endParaRPr lang="nl-NL"/>
        </a:p>
      </dgm:t>
    </dgm:pt>
    <dgm:pt modelId="{76C8ED07-5969-4D23-9C7F-F10B78BBB9EF}">
      <dgm:prSet/>
      <dgm:spPr/>
      <dgm:t>
        <a:bodyPr/>
        <a:lstStyle/>
        <a:p>
          <a:r>
            <a:rPr lang="nl-NL" dirty="0"/>
            <a:t>Datasources: SRS, Cohort Event Monitoring, </a:t>
          </a:r>
          <a:r>
            <a:rPr lang="nl-NL" b="0" i="0" dirty="0"/>
            <a:t>Dutch </a:t>
          </a:r>
          <a:r>
            <a:rPr lang="nl-NL" b="0" i="0" dirty="0" err="1"/>
            <a:t>Pregnancy</a:t>
          </a:r>
          <a:r>
            <a:rPr lang="nl-NL" b="0" i="0" dirty="0"/>
            <a:t> Drug Register (DPDR)</a:t>
          </a:r>
          <a:r>
            <a:rPr lang="nl-NL" dirty="0"/>
            <a:t>, </a:t>
          </a:r>
          <a:r>
            <a:rPr lang="nl-NL" dirty="0" err="1"/>
            <a:t>Literature</a:t>
          </a:r>
          <a:r>
            <a:rPr lang="nl-NL" dirty="0"/>
            <a:t>, </a:t>
          </a:r>
          <a:r>
            <a:rPr lang="nl-NL" dirty="0" err="1"/>
            <a:t>Hospital</a:t>
          </a:r>
          <a:r>
            <a:rPr lang="nl-NL" dirty="0"/>
            <a:t> Electronic Health Records (</a:t>
          </a:r>
          <a:r>
            <a:rPr lang="nl-NL" dirty="0" err="1"/>
            <a:t>EHRs</a:t>
          </a:r>
          <a:r>
            <a:rPr lang="nl-NL" dirty="0"/>
            <a:t>)</a:t>
          </a:r>
        </a:p>
      </dgm:t>
    </dgm:pt>
    <dgm:pt modelId="{B5B1BC30-CB61-4437-BEB9-215B809021D5}" type="parTrans" cxnId="{D092D6B4-4B9F-48EE-AE14-73EBCBD51500}">
      <dgm:prSet/>
      <dgm:spPr/>
      <dgm:t>
        <a:bodyPr/>
        <a:lstStyle/>
        <a:p>
          <a:endParaRPr lang="nl-NL"/>
        </a:p>
      </dgm:t>
    </dgm:pt>
    <dgm:pt modelId="{514AF2EB-CA51-466A-8D0F-CD64BC8066FB}" type="sibTrans" cxnId="{D092D6B4-4B9F-48EE-AE14-73EBCBD51500}">
      <dgm:prSet/>
      <dgm:spPr/>
      <dgm:t>
        <a:bodyPr/>
        <a:lstStyle/>
        <a:p>
          <a:endParaRPr lang="nl-NL"/>
        </a:p>
      </dgm:t>
    </dgm:pt>
    <dgm:pt modelId="{77B36470-DD7F-4AB1-AC76-18BC28F7BCEC}">
      <dgm:prSet/>
      <dgm:spPr/>
      <dgm:t>
        <a:bodyPr/>
        <a:lstStyle/>
        <a:p>
          <a:r>
            <a:rPr lang="nl-NL"/>
            <a:t>Includes: Case intake + checks, Coding, Automatic handing for some cases, Triage, Causality assessment, follow-up, quality checks, automatic export to EMA </a:t>
          </a:r>
        </a:p>
      </dgm:t>
    </dgm:pt>
    <dgm:pt modelId="{7A551C86-B926-49F8-BFA6-FC85ECF1D84E}" type="parTrans" cxnId="{0C992D7C-CBDE-4A6A-8454-6DD158596921}">
      <dgm:prSet/>
      <dgm:spPr/>
      <dgm:t>
        <a:bodyPr/>
        <a:lstStyle/>
        <a:p>
          <a:endParaRPr lang="nl-NL"/>
        </a:p>
      </dgm:t>
    </dgm:pt>
    <dgm:pt modelId="{543D9E21-8CD1-40FB-9FFE-85EDCEB595B9}" type="sibTrans" cxnId="{0C992D7C-CBDE-4A6A-8454-6DD158596921}">
      <dgm:prSet/>
      <dgm:spPr/>
      <dgm:t>
        <a:bodyPr/>
        <a:lstStyle/>
        <a:p>
          <a:endParaRPr lang="nl-NL"/>
        </a:p>
      </dgm:t>
    </dgm:pt>
    <dgm:pt modelId="{545C659A-B9BD-4DCB-9F7D-60DE5F28EAE6}">
      <dgm:prSet/>
      <dgm:spPr/>
      <dgm:t>
        <a:bodyPr/>
        <a:lstStyle/>
        <a:p>
          <a:r>
            <a:rPr lang="nl-NL"/>
            <a:t>Includes: Case-by-Case analysis, screening tools (AE screening, batch analysis for vaccines, Observed vs Expected, literature screening), predictive modelling for cohorts, bespoke methods (clustering, structural topic modelling) + additional cases finding in EHRs + Signal Detection meetings</a:t>
          </a:r>
        </a:p>
      </dgm:t>
    </dgm:pt>
    <dgm:pt modelId="{7B41261B-92CB-4E2A-9A16-12CB33C6F3F2}" type="parTrans" cxnId="{572195AD-0E51-4221-A5FC-7EDF1A8934DB}">
      <dgm:prSet/>
      <dgm:spPr/>
      <dgm:t>
        <a:bodyPr/>
        <a:lstStyle/>
        <a:p>
          <a:endParaRPr lang="nl-NL"/>
        </a:p>
      </dgm:t>
    </dgm:pt>
    <dgm:pt modelId="{1A106A5E-5AF5-4269-B242-17AF027DF4DB}" type="sibTrans" cxnId="{572195AD-0E51-4221-A5FC-7EDF1A8934DB}">
      <dgm:prSet/>
      <dgm:spPr/>
      <dgm:t>
        <a:bodyPr/>
        <a:lstStyle/>
        <a:p>
          <a:endParaRPr lang="nl-NL"/>
        </a:p>
      </dgm:t>
    </dgm:pt>
    <dgm:pt modelId="{13C6FD50-46F6-4AB4-BB8C-52F8023A8FA0}">
      <dgm:prSet/>
      <dgm:spPr/>
      <dgm:t>
        <a:bodyPr/>
        <a:lstStyle/>
        <a:p>
          <a:r>
            <a:rPr lang="nl-NL"/>
            <a:t>Includes: writing of signal documents, publications, reports and online knowledge pages</a:t>
          </a:r>
        </a:p>
      </dgm:t>
    </dgm:pt>
    <dgm:pt modelId="{6376E2BA-9267-419D-A73C-A2AAE5867A9F}" type="parTrans" cxnId="{0534686A-8F79-431C-945D-B922967D5D87}">
      <dgm:prSet/>
      <dgm:spPr/>
      <dgm:t>
        <a:bodyPr/>
        <a:lstStyle/>
        <a:p>
          <a:endParaRPr lang="nl-NL"/>
        </a:p>
      </dgm:t>
    </dgm:pt>
    <dgm:pt modelId="{F258B115-57B7-4FE5-8FD0-E94B90C2492D}" type="sibTrans" cxnId="{0534686A-8F79-431C-945D-B922967D5D87}">
      <dgm:prSet/>
      <dgm:spPr/>
      <dgm:t>
        <a:bodyPr/>
        <a:lstStyle/>
        <a:p>
          <a:endParaRPr lang="nl-NL"/>
        </a:p>
      </dgm:t>
    </dgm:pt>
    <dgm:pt modelId="{240B8B2A-8E1D-400D-8FCD-19D86B3515DF}">
      <dgm:prSet/>
      <dgm:spPr/>
      <dgm:t>
        <a:bodyPr/>
        <a:lstStyle/>
        <a:p>
          <a:r>
            <a:rPr lang="nl-NL"/>
            <a:t>Includes: all further communications, including the </a:t>
          </a:r>
          <a:r>
            <a:rPr lang="en-US"/>
            <a:t>online kowledge bank on the Lareb </a:t>
          </a:r>
          <a:r>
            <a:rPr lang="nl-NL"/>
            <a:t>website</a:t>
          </a:r>
        </a:p>
      </dgm:t>
    </dgm:pt>
    <dgm:pt modelId="{92800952-6B23-4AA2-8EC8-3E579C74DEC1}" type="parTrans" cxnId="{39B118F7-5A7E-4B17-A9B4-00CE3DB92A8F}">
      <dgm:prSet/>
      <dgm:spPr/>
      <dgm:t>
        <a:bodyPr/>
        <a:lstStyle/>
        <a:p>
          <a:endParaRPr lang="nl-NL"/>
        </a:p>
      </dgm:t>
    </dgm:pt>
    <dgm:pt modelId="{3803E807-5B4A-49C6-80AB-0402BC2D7AA0}" type="sibTrans" cxnId="{39B118F7-5A7E-4B17-A9B4-00CE3DB92A8F}">
      <dgm:prSet/>
      <dgm:spPr/>
      <dgm:t>
        <a:bodyPr/>
        <a:lstStyle/>
        <a:p>
          <a:endParaRPr lang="nl-NL"/>
        </a:p>
      </dgm:t>
    </dgm:pt>
    <dgm:pt modelId="{20A5D895-5302-4144-BFC6-D7AD175EA82F}" type="pres">
      <dgm:prSet presAssocID="{CAFD78B1-CF9C-4FCB-892E-67A1A9DBF993}" presName="linearFlow" presStyleCnt="0">
        <dgm:presLayoutVars>
          <dgm:dir/>
          <dgm:animLvl val="lvl"/>
          <dgm:resizeHandles val="exact"/>
        </dgm:presLayoutVars>
      </dgm:prSet>
      <dgm:spPr/>
    </dgm:pt>
    <dgm:pt modelId="{5A3E5ADA-C0FA-47EC-8DC7-4676A87690C4}" type="pres">
      <dgm:prSet presAssocID="{606FC92D-42D5-4A91-9124-744F76ECE477}" presName="composite" presStyleCnt="0"/>
      <dgm:spPr/>
    </dgm:pt>
    <dgm:pt modelId="{CCBE98AD-0050-4EE0-9729-2CDDE025D858}" type="pres">
      <dgm:prSet presAssocID="{606FC92D-42D5-4A91-9124-744F76ECE477}" presName="parentText" presStyleLbl="alignNode1" presStyleIdx="0" presStyleCnt="5">
        <dgm:presLayoutVars>
          <dgm:chMax val="1"/>
          <dgm:bulletEnabled val="1"/>
        </dgm:presLayoutVars>
      </dgm:prSet>
      <dgm:spPr/>
    </dgm:pt>
    <dgm:pt modelId="{F6BC3235-B586-4EE6-B5C8-13E711CAF8A3}" type="pres">
      <dgm:prSet presAssocID="{606FC92D-42D5-4A91-9124-744F76ECE477}" presName="descendantText" presStyleLbl="alignAcc1" presStyleIdx="0" presStyleCnt="5" custLinFactNeighborX="-422" custLinFactNeighborY="-31583">
        <dgm:presLayoutVars>
          <dgm:bulletEnabled val="1"/>
        </dgm:presLayoutVars>
      </dgm:prSet>
      <dgm:spPr/>
    </dgm:pt>
    <dgm:pt modelId="{F7725907-8601-4FDC-B790-05FB4DDA6661}" type="pres">
      <dgm:prSet presAssocID="{94F08ECD-8CA6-41AA-9858-1AD03ABFD38D}" presName="sp" presStyleCnt="0"/>
      <dgm:spPr/>
    </dgm:pt>
    <dgm:pt modelId="{6463756C-52B0-4BA2-AB19-14E9A4BAEB69}" type="pres">
      <dgm:prSet presAssocID="{287490BB-0646-4D25-B0F1-2AF29B64C128}" presName="composite" presStyleCnt="0"/>
      <dgm:spPr/>
    </dgm:pt>
    <dgm:pt modelId="{70AB877C-73BA-4109-9E60-46A7DB733EF1}" type="pres">
      <dgm:prSet presAssocID="{287490BB-0646-4D25-B0F1-2AF29B64C128}" presName="parentText" presStyleLbl="alignNode1" presStyleIdx="1" presStyleCnt="5">
        <dgm:presLayoutVars>
          <dgm:chMax val="1"/>
          <dgm:bulletEnabled val="1"/>
        </dgm:presLayoutVars>
      </dgm:prSet>
      <dgm:spPr/>
    </dgm:pt>
    <dgm:pt modelId="{E057F2E1-3106-4875-8AC7-85982A2A856B}" type="pres">
      <dgm:prSet presAssocID="{287490BB-0646-4D25-B0F1-2AF29B64C128}" presName="descendantText" presStyleLbl="alignAcc1" presStyleIdx="1" presStyleCnt="5">
        <dgm:presLayoutVars>
          <dgm:bulletEnabled val="1"/>
        </dgm:presLayoutVars>
      </dgm:prSet>
      <dgm:spPr/>
    </dgm:pt>
    <dgm:pt modelId="{E153A47D-7CCD-4E9A-B3C7-2B61C897664F}" type="pres">
      <dgm:prSet presAssocID="{B39C54A7-DA22-479C-B27F-4F94B6131E43}" presName="sp" presStyleCnt="0"/>
      <dgm:spPr/>
    </dgm:pt>
    <dgm:pt modelId="{CA1D2CAE-5D84-4252-880C-02584DB33EB2}" type="pres">
      <dgm:prSet presAssocID="{62E3BB21-627E-4884-A14C-F479373D4876}" presName="composite" presStyleCnt="0"/>
      <dgm:spPr/>
    </dgm:pt>
    <dgm:pt modelId="{0382F8F5-9370-454F-BCB3-04710E2422FE}" type="pres">
      <dgm:prSet presAssocID="{62E3BB21-627E-4884-A14C-F479373D4876}" presName="parentText" presStyleLbl="alignNode1" presStyleIdx="2" presStyleCnt="5">
        <dgm:presLayoutVars>
          <dgm:chMax val="1"/>
          <dgm:bulletEnabled val="1"/>
        </dgm:presLayoutVars>
      </dgm:prSet>
      <dgm:spPr/>
    </dgm:pt>
    <dgm:pt modelId="{B4B2EC43-1159-4DFE-B22F-A789C50702B3}" type="pres">
      <dgm:prSet presAssocID="{62E3BB21-627E-4884-A14C-F479373D4876}" presName="descendantText" presStyleLbl="alignAcc1" presStyleIdx="2" presStyleCnt="5">
        <dgm:presLayoutVars>
          <dgm:bulletEnabled val="1"/>
        </dgm:presLayoutVars>
      </dgm:prSet>
      <dgm:spPr/>
    </dgm:pt>
    <dgm:pt modelId="{FE1BCBC6-7ECE-4D4C-ABA1-59DFC8FE63A0}" type="pres">
      <dgm:prSet presAssocID="{68459988-AD62-4428-A1DE-7D97E5B90671}" presName="sp" presStyleCnt="0"/>
      <dgm:spPr/>
    </dgm:pt>
    <dgm:pt modelId="{CB56A35C-D1E2-4D93-AC56-40B6E03938AE}" type="pres">
      <dgm:prSet presAssocID="{496149CA-E9E4-4537-A080-4195827BD296}" presName="composite" presStyleCnt="0"/>
      <dgm:spPr/>
    </dgm:pt>
    <dgm:pt modelId="{50275403-F784-4E41-8177-D7056F7CED8C}" type="pres">
      <dgm:prSet presAssocID="{496149CA-E9E4-4537-A080-4195827BD296}" presName="parentText" presStyleLbl="alignNode1" presStyleIdx="3" presStyleCnt="5">
        <dgm:presLayoutVars>
          <dgm:chMax val="1"/>
          <dgm:bulletEnabled val="1"/>
        </dgm:presLayoutVars>
      </dgm:prSet>
      <dgm:spPr/>
    </dgm:pt>
    <dgm:pt modelId="{935EDA3D-E3EF-4145-82ED-E46A6C9F80F6}" type="pres">
      <dgm:prSet presAssocID="{496149CA-E9E4-4537-A080-4195827BD296}" presName="descendantText" presStyleLbl="alignAcc1" presStyleIdx="3" presStyleCnt="5">
        <dgm:presLayoutVars>
          <dgm:bulletEnabled val="1"/>
        </dgm:presLayoutVars>
      </dgm:prSet>
      <dgm:spPr/>
    </dgm:pt>
    <dgm:pt modelId="{6B912AB3-C065-47E9-8FDF-4FA328EA0C81}" type="pres">
      <dgm:prSet presAssocID="{BC7C6003-6188-438E-9462-885FE1F17DA7}" presName="sp" presStyleCnt="0"/>
      <dgm:spPr/>
    </dgm:pt>
    <dgm:pt modelId="{09D33E3F-291F-46FF-A36A-4C98CB54766E}" type="pres">
      <dgm:prSet presAssocID="{2E38362C-4CD8-4C8E-B6C1-B61709D087DB}" presName="composite" presStyleCnt="0"/>
      <dgm:spPr/>
    </dgm:pt>
    <dgm:pt modelId="{785DFC02-2B12-4203-9A7A-C4EF1F9E0615}" type="pres">
      <dgm:prSet presAssocID="{2E38362C-4CD8-4C8E-B6C1-B61709D087DB}" presName="parentText" presStyleLbl="alignNode1" presStyleIdx="4" presStyleCnt="5">
        <dgm:presLayoutVars>
          <dgm:chMax val="1"/>
          <dgm:bulletEnabled val="1"/>
        </dgm:presLayoutVars>
      </dgm:prSet>
      <dgm:spPr/>
    </dgm:pt>
    <dgm:pt modelId="{B120EF47-9107-4D37-8B03-11B6B186D448}" type="pres">
      <dgm:prSet presAssocID="{2E38362C-4CD8-4C8E-B6C1-B61709D087DB}" presName="descendantText" presStyleLbl="alignAcc1" presStyleIdx="4" presStyleCnt="5">
        <dgm:presLayoutVars>
          <dgm:bulletEnabled val="1"/>
        </dgm:presLayoutVars>
      </dgm:prSet>
      <dgm:spPr/>
    </dgm:pt>
  </dgm:ptLst>
  <dgm:cxnLst>
    <dgm:cxn modelId="{48001C33-D0F3-46DC-9FA1-C84727C488DA}" type="presOf" srcId="{287490BB-0646-4D25-B0F1-2AF29B64C128}" destId="{70AB877C-73BA-4109-9E60-46A7DB733EF1}" srcOrd="0" destOrd="0" presId="urn:microsoft.com/office/officeart/2005/8/layout/chevron2"/>
    <dgm:cxn modelId="{88FF623C-F0A2-464E-9C90-40A325DFD646}" srcId="{CAFD78B1-CF9C-4FCB-892E-67A1A9DBF993}" destId="{2E38362C-4CD8-4C8E-B6C1-B61709D087DB}" srcOrd="4" destOrd="0" parTransId="{15448BEC-3DD2-4233-84BE-E31886F825E9}" sibTransId="{DBC63D7D-1826-4AE4-8E21-49F2B6C43387}"/>
    <dgm:cxn modelId="{43C30243-4341-4631-8764-7302848646AA}" type="presOf" srcId="{CAFD78B1-CF9C-4FCB-892E-67A1A9DBF993}" destId="{20A5D895-5302-4144-BFC6-D7AD175EA82F}" srcOrd="0" destOrd="0" presId="urn:microsoft.com/office/officeart/2005/8/layout/chevron2"/>
    <dgm:cxn modelId="{0534686A-8F79-431C-945D-B922967D5D87}" srcId="{496149CA-E9E4-4537-A080-4195827BD296}" destId="{13C6FD50-46F6-4AB4-BB8C-52F8023A8FA0}" srcOrd="0" destOrd="0" parTransId="{6376E2BA-9267-419D-A73C-A2AAE5867A9F}" sibTransId="{F258B115-57B7-4FE5-8FD0-E94B90C2492D}"/>
    <dgm:cxn modelId="{6DA15A6D-F930-4D11-9108-71C0638877C8}" type="presOf" srcId="{496149CA-E9E4-4537-A080-4195827BD296}" destId="{50275403-F784-4E41-8177-D7056F7CED8C}" srcOrd="0" destOrd="0" presId="urn:microsoft.com/office/officeart/2005/8/layout/chevron2"/>
    <dgm:cxn modelId="{7F65816F-F0EE-448F-B730-DEC74F2484ED}" type="presOf" srcId="{77B36470-DD7F-4AB1-AC76-18BC28F7BCEC}" destId="{E057F2E1-3106-4875-8AC7-85982A2A856B}" srcOrd="0" destOrd="0" presId="urn:microsoft.com/office/officeart/2005/8/layout/chevron2"/>
    <dgm:cxn modelId="{30941E7B-560D-4FEE-8914-E3F16CDDCE07}" srcId="{CAFD78B1-CF9C-4FCB-892E-67A1A9DBF993}" destId="{62E3BB21-627E-4884-A14C-F479373D4876}" srcOrd="2" destOrd="0" parTransId="{FAE2A37D-4B3D-4788-980F-FF1E0605C167}" sibTransId="{68459988-AD62-4428-A1DE-7D97E5B90671}"/>
    <dgm:cxn modelId="{0C992D7C-CBDE-4A6A-8454-6DD158596921}" srcId="{287490BB-0646-4D25-B0F1-2AF29B64C128}" destId="{77B36470-DD7F-4AB1-AC76-18BC28F7BCEC}" srcOrd="0" destOrd="0" parTransId="{7A551C86-B926-49F8-BFA6-FC85ECF1D84E}" sibTransId="{543D9E21-8CD1-40FB-9FFE-85EDCEB595B9}"/>
    <dgm:cxn modelId="{D5A8298A-26F1-4A39-8409-6CF81AC0550E}" type="presOf" srcId="{13C6FD50-46F6-4AB4-BB8C-52F8023A8FA0}" destId="{935EDA3D-E3EF-4145-82ED-E46A6C9F80F6}" srcOrd="0" destOrd="0" presId="urn:microsoft.com/office/officeart/2005/8/layout/chevron2"/>
    <dgm:cxn modelId="{3854FE8B-8DA1-4EA9-B016-50006412D157}" type="presOf" srcId="{240B8B2A-8E1D-400D-8FCD-19D86B3515DF}" destId="{B120EF47-9107-4D37-8B03-11B6B186D448}" srcOrd="0" destOrd="0" presId="urn:microsoft.com/office/officeart/2005/8/layout/chevron2"/>
    <dgm:cxn modelId="{B3EF2096-9756-4740-B4E7-B1CCF67FCA40}" type="presOf" srcId="{62E3BB21-627E-4884-A14C-F479373D4876}" destId="{0382F8F5-9370-454F-BCB3-04710E2422FE}" srcOrd="0" destOrd="0" presId="urn:microsoft.com/office/officeart/2005/8/layout/chevron2"/>
    <dgm:cxn modelId="{642C4698-6B17-4829-A8D0-98944E4F8095}" srcId="{CAFD78B1-CF9C-4FCB-892E-67A1A9DBF993}" destId="{496149CA-E9E4-4537-A080-4195827BD296}" srcOrd="3" destOrd="0" parTransId="{F1C8DF30-26A8-4436-8F00-F5F9BD69EDE1}" sibTransId="{BC7C6003-6188-438E-9462-885FE1F17DA7}"/>
    <dgm:cxn modelId="{BE46CBAC-68DE-41C6-816B-BE1B6716B83C}" type="presOf" srcId="{545C659A-B9BD-4DCB-9F7D-60DE5F28EAE6}" destId="{B4B2EC43-1159-4DFE-B22F-A789C50702B3}" srcOrd="0" destOrd="0" presId="urn:microsoft.com/office/officeart/2005/8/layout/chevron2"/>
    <dgm:cxn modelId="{572195AD-0E51-4221-A5FC-7EDF1A8934DB}" srcId="{62E3BB21-627E-4884-A14C-F479373D4876}" destId="{545C659A-B9BD-4DCB-9F7D-60DE5F28EAE6}" srcOrd="0" destOrd="0" parTransId="{7B41261B-92CB-4E2A-9A16-12CB33C6F3F2}" sibTransId="{1A106A5E-5AF5-4269-B242-17AF027DF4DB}"/>
    <dgm:cxn modelId="{0A120CB0-ADF2-4099-AFD5-1904F929F93C}" type="presOf" srcId="{606FC92D-42D5-4A91-9124-744F76ECE477}" destId="{CCBE98AD-0050-4EE0-9729-2CDDE025D858}" srcOrd="0" destOrd="0" presId="urn:microsoft.com/office/officeart/2005/8/layout/chevron2"/>
    <dgm:cxn modelId="{D092D6B4-4B9F-48EE-AE14-73EBCBD51500}" srcId="{606FC92D-42D5-4A91-9124-744F76ECE477}" destId="{76C8ED07-5969-4D23-9C7F-F10B78BBB9EF}" srcOrd="0" destOrd="0" parTransId="{B5B1BC30-CB61-4437-BEB9-215B809021D5}" sibTransId="{514AF2EB-CA51-466A-8D0F-CD64BC8066FB}"/>
    <dgm:cxn modelId="{78AA02E7-A117-4D3E-9C01-87815AFD737B}" srcId="{CAFD78B1-CF9C-4FCB-892E-67A1A9DBF993}" destId="{287490BB-0646-4D25-B0F1-2AF29B64C128}" srcOrd="1" destOrd="0" parTransId="{8AE3E2A5-D90A-4158-BFD5-CD65AE53CD0F}" sibTransId="{B39C54A7-DA22-479C-B27F-4F94B6131E43}"/>
    <dgm:cxn modelId="{1D3141EC-A16D-469E-B7C1-8DF7EA965A13}" type="presOf" srcId="{2E38362C-4CD8-4C8E-B6C1-B61709D087DB}" destId="{785DFC02-2B12-4203-9A7A-C4EF1F9E0615}" srcOrd="0" destOrd="0" presId="urn:microsoft.com/office/officeart/2005/8/layout/chevron2"/>
    <dgm:cxn modelId="{1362B9F0-CF87-459E-B73B-995C4E2C99CA}" type="presOf" srcId="{76C8ED07-5969-4D23-9C7F-F10B78BBB9EF}" destId="{F6BC3235-B586-4EE6-B5C8-13E711CAF8A3}" srcOrd="0" destOrd="0" presId="urn:microsoft.com/office/officeart/2005/8/layout/chevron2"/>
    <dgm:cxn modelId="{39B118F7-5A7E-4B17-A9B4-00CE3DB92A8F}" srcId="{2E38362C-4CD8-4C8E-B6C1-B61709D087DB}" destId="{240B8B2A-8E1D-400D-8FCD-19D86B3515DF}" srcOrd="0" destOrd="0" parTransId="{92800952-6B23-4AA2-8EC8-3E579C74DEC1}" sibTransId="{3803E807-5B4A-49C6-80AB-0402BC2D7AA0}"/>
    <dgm:cxn modelId="{0CA4B9F8-EE3D-486C-9615-14D169BA43C8}" srcId="{CAFD78B1-CF9C-4FCB-892E-67A1A9DBF993}" destId="{606FC92D-42D5-4A91-9124-744F76ECE477}" srcOrd="0" destOrd="0" parTransId="{2558BFC7-2A71-4819-B41A-615B4FD72098}" sibTransId="{94F08ECD-8CA6-41AA-9858-1AD03ABFD38D}"/>
    <dgm:cxn modelId="{3018D46A-9FDA-4574-A728-979525618280}" type="presParOf" srcId="{20A5D895-5302-4144-BFC6-D7AD175EA82F}" destId="{5A3E5ADA-C0FA-47EC-8DC7-4676A87690C4}" srcOrd="0" destOrd="0" presId="urn:microsoft.com/office/officeart/2005/8/layout/chevron2"/>
    <dgm:cxn modelId="{31E4D233-5C15-4D2D-A30C-E96F5108FF2D}" type="presParOf" srcId="{5A3E5ADA-C0FA-47EC-8DC7-4676A87690C4}" destId="{CCBE98AD-0050-4EE0-9729-2CDDE025D858}" srcOrd="0" destOrd="0" presId="urn:microsoft.com/office/officeart/2005/8/layout/chevron2"/>
    <dgm:cxn modelId="{E91D98DD-5CDA-4951-99CE-00FB3CC6667C}" type="presParOf" srcId="{5A3E5ADA-C0FA-47EC-8DC7-4676A87690C4}" destId="{F6BC3235-B586-4EE6-B5C8-13E711CAF8A3}" srcOrd="1" destOrd="0" presId="urn:microsoft.com/office/officeart/2005/8/layout/chevron2"/>
    <dgm:cxn modelId="{A17B6666-7E43-47E0-B692-EA507ACBB596}" type="presParOf" srcId="{20A5D895-5302-4144-BFC6-D7AD175EA82F}" destId="{F7725907-8601-4FDC-B790-05FB4DDA6661}" srcOrd="1" destOrd="0" presId="urn:microsoft.com/office/officeart/2005/8/layout/chevron2"/>
    <dgm:cxn modelId="{DF27C3E3-BCD0-40F9-A7DD-16BFA99BE91A}" type="presParOf" srcId="{20A5D895-5302-4144-BFC6-D7AD175EA82F}" destId="{6463756C-52B0-4BA2-AB19-14E9A4BAEB69}" srcOrd="2" destOrd="0" presId="urn:microsoft.com/office/officeart/2005/8/layout/chevron2"/>
    <dgm:cxn modelId="{BD7F8559-7053-4856-89F2-7ED1862A3229}" type="presParOf" srcId="{6463756C-52B0-4BA2-AB19-14E9A4BAEB69}" destId="{70AB877C-73BA-4109-9E60-46A7DB733EF1}" srcOrd="0" destOrd="0" presId="urn:microsoft.com/office/officeart/2005/8/layout/chevron2"/>
    <dgm:cxn modelId="{E31B9F5F-85B8-4ADC-986A-E443B5F90508}" type="presParOf" srcId="{6463756C-52B0-4BA2-AB19-14E9A4BAEB69}" destId="{E057F2E1-3106-4875-8AC7-85982A2A856B}" srcOrd="1" destOrd="0" presId="urn:microsoft.com/office/officeart/2005/8/layout/chevron2"/>
    <dgm:cxn modelId="{864DE7B8-7359-4206-887B-122DB9EADB96}" type="presParOf" srcId="{20A5D895-5302-4144-BFC6-D7AD175EA82F}" destId="{E153A47D-7CCD-4E9A-B3C7-2B61C897664F}" srcOrd="3" destOrd="0" presId="urn:microsoft.com/office/officeart/2005/8/layout/chevron2"/>
    <dgm:cxn modelId="{71C9C290-63F1-4D4A-BD00-6061AF26E250}" type="presParOf" srcId="{20A5D895-5302-4144-BFC6-D7AD175EA82F}" destId="{CA1D2CAE-5D84-4252-880C-02584DB33EB2}" srcOrd="4" destOrd="0" presId="urn:microsoft.com/office/officeart/2005/8/layout/chevron2"/>
    <dgm:cxn modelId="{059F3878-E2EB-43EB-9B7C-451A493FC9E2}" type="presParOf" srcId="{CA1D2CAE-5D84-4252-880C-02584DB33EB2}" destId="{0382F8F5-9370-454F-BCB3-04710E2422FE}" srcOrd="0" destOrd="0" presId="urn:microsoft.com/office/officeart/2005/8/layout/chevron2"/>
    <dgm:cxn modelId="{E3999E10-CF20-4D95-8719-7A90BC66ADAB}" type="presParOf" srcId="{CA1D2CAE-5D84-4252-880C-02584DB33EB2}" destId="{B4B2EC43-1159-4DFE-B22F-A789C50702B3}" srcOrd="1" destOrd="0" presId="urn:microsoft.com/office/officeart/2005/8/layout/chevron2"/>
    <dgm:cxn modelId="{38F5AB3A-1A03-4AFF-8D0B-8A313FC5B767}" type="presParOf" srcId="{20A5D895-5302-4144-BFC6-D7AD175EA82F}" destId="{FE1BCBC6-7ECE-4D4C-ABA1-59DFC8FE63A0}" srcOrd="5" destOrd="0" presId="urn:microsoft.com/office/officeart/2005/8/layout/chevron2"/>
    <dgm:cxn modelId="{837F7674-853E-4B66-BBD0-3A03E590DB80}" type="presParOf" srcId="{20A5D895-5302-4144-BFC6-D7AD175EA82F}" destId="{CB56A35C-D1E2-4D93-AC56-40B6E03938AE}" srcOrd="6" destOrd="0" presId="urn:microsoft.com/office/officeart/2005/8/layout/chevron2"/>
    <dgm:cxn modelId="{0085B4AD-8CBF-466B-A916-4F253C35143C}" type="presParOf" srcId="{CB56A35C-D1E2-4D93-AC56-40B6E03938AE}" destId="{50275403-F784-4E41-8177-D7056F7CED8C}" srcOrd="0" destOrd="0" presId="urn:microsoft.com/office/officeart/2005/8/layout/chevron2"/>
    <dgm:cxn modelId="{0FDC87A0-FE43-434F-BEE5-8F227498FAB3}" type="presParOf" srcId="{CB56A35C-D1E2-4D93-AC56-40B6E03938AE}" destId="{935EDA3D-E3EF-4145-82ED-E46A6C9F80F6}" srcOrd="1" destOrd="0" presId="urn:microsoft.com/office/officeart/2005/8/layout/chevron2"/>
    <dgm:cxn modelId="{A1CA57A9-6117-4AC8-9C55-C89D9612B2EB}" type="presParOf" srcId="{20A5D895-5302-4144-BFC6-D7AD175EA82F}" destId="{6B912AB3-C065-47E9-8FDF-4FA328EA0C81}" srcOrd="7" destOrd="0" presId="urn:microsoft.com/office/officeart/2005/8/layout/chevron2"/>
    <dgm:cxn modelId="{41F22F54-B05D-4705-BA7C-157585E57D8A}" type="presParOf" srcId="{20A5D895-5302-4144-BFC6-D7AD175EA82F}" destId="{09D33E3F-291F-46FF-A36A-4C98CB54766E}" srcOrd="8" destOrd="0" presId="urn:microsoft.com/office/officeart/2005/8/layout/chevron2"/>
    <dgm:cxn modelId="{79C625FF-067F-4273-9777-DB78C92D447C}" type="presParOf" srcId="{09D33E3F-291F-46FF-A36A-4C98CB54766E}" destId="{785DFC02-2B12-4203-9A7A-C4EF1F9E0615}" srcOrd="0" destOrd="0" presId="urn:microsoft.com/office/officeart/2005/8/layout/chevron2"/>
    <dgm:cxn modelId="{FEEDE77A-8457-480E-92BD-F43827A80EDE}" type="presParOf" srcId="{09D33E3F-291F-46FF-A36A-4C98CB54766E}" destId="{B120EF47-9107-4D37-8B03-11B6B186D448}"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5D3A7-2AF1-4A32-824D-DA182CC33D68}">
      <dsp:nvSpPr>
        <dsp:cNvPr id="0" name=""/>
        <dsp:cNvSpPr/>
      </dsp:nvSpPr>
      <dsp:spPr>
        <a:xfrm>
          <a:off x="2673866" y="3061"/>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New, </a:t>
          </a:r>
          <a:r>
            <a:rPr lang="nl-NL" sz="1000" kern="1200" err="1"/>
            <a:t>unlabelled</a:t>
          </a:r>
          <a:r>
            <a:rPr lang="nl-NL" sz="1000" kern="1200"/>
            <a:t> adverse event</a:t>
          </a:r>
        </a:p>
      </dsp:txBody>
      <dsp:txXfrm>
        <a:off x="2712836" y="42031"/>
        <a:ext cx="1150224" cy="720366"/>
      </dsp:txXfrm>
    </dsp:sp>
    <dsp:sp modelId="{C6A1B95E-F44D-4E7E-9F87-75152BFF8EBD}">
      <dsp:nvSpPr>
        <dsp:cNvPr id="0" name=""/>
        <dsp:cNvSpPr/>
      </dsp:nvSpPr>
      <dsp:spPr>
        <a:xfrm>
          <a:off x="1406862" y="402214"/>
          <a:ext cx="3762173" cy="3762173"/>
        </a:xfrm>
        <a:custGeom>
          <a:avLst/>
          <a:gdLst/>
          <a:ahLst/>
          <a:cxnLst/>
          <a:rect l="0" t="0" r="0" b="0"/>
          <a:pathLst>
            <a:path>
              <a:moveTo>
                <a:pt x="2503021" y="105788"/>
              </a:moveTo>
              <a:arcTo wR="1881086" hR="1881086" stAng="17358403" swAng="1501586"/>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3E0D477-B928-4375-B2BD-A9C2CD775629}">
      <dsp:nvSpPr>
        <dsp:cNvPr id="0" name=""/>
        <dsp:cNvSpPr/>
      </dsp:nvSpPr>
      <dsp:spPr>
        <a:xfrm>
          <a:off x="4302935" y="943604"/>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dirty="0" err="1"/>
            <a:t>Labelled</a:t>
          </a:r>
          <a:r>
            <a:rPr lang="nl-NL" sz="1000" kern="1200" dirty="0"/>
            <a:t> events with </a:t>
          </a:r>
          <a:r>
            <a:rPr lang="nl-NL" sz="1000" kern="1200" dirty="0" err="1"/>
            <a:t>increased</a:t>
          </a:r>
          <a:r>
            <a:rPr lang="nl-NL" sz="1000" kern="1200" dirty="0"/>
            <a:t> </a:t>
          </a:r>
          <a:r>
            <a:rPr lang="nl-NL" sz="1000" kern="1200" dirty="0" err="1"/>
            <a:t>frequency,severity</a:t>
          </a:r>
          <a:r>
            <a:rPr lang="nl-NL" sz="1000" kern="1200" dirty="0"/>
            <a:t> </a:t>
          </a:r>
          <a:r>
            <a:rPr lang="nl-NL" sz="1000" kern="1200" dirty="0" err="1"/>
            <a:t>specificity</a:t>
          </a:r>
          <a:endParaRPr lang="nl-NL" sz="1000" kern="1200" dirty="0"/>
        </a:p>
      </dsp:txBody>
      <dsp:txXfrm>
        <a:off x="4341905" y="982574"/>
        <a:ext cx="1150224" cy="720366"/>
      </dsp:txXfrm>
    </dsp:sp>
    <dsp:sp modelId="{02D8D714-F2BF-47CB-B886-D75C11E52105}">
      <dsp:nvSpPr>
        <dsp:cNvPr id="0" name=""/>
        <dsp:cNvSpPr/>
      </dsp:nvSpPr>
      <dsp:spPr>
        <a:xfrm>
          <a:off x="1406862" y="402214"/>
          <a:ext cx="3762173" cy="3762173"/>
        </a:xfrm>
        <a:custGeom>
          <a:avLst/>
          <a:gdLst/>
          <a:ahLst/>
          <a:cxnLst/>
          <a:rect l="0" t="0" r="0" b="0"/>
          <a:pathLst>
            <a:path>
              <a:moveTo>
                <a:pt x="3685668" y="1350075"/>
              </a:moveTo>
              <a:arcTo wR="1881086" hR="1881086" stAng="20616186" swAng="1967629"/>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A57BC5A-BC1B-424A-82CD-F15AA1C94886}">
      <dsp:nvSpPr>
        <dsp:cNvPr id="0" name=""/>
        <dsp:cNvSpPr/>
      </dsp:nvSpPr>
      <dsp:spPr>
        <a:xfrm>
          <a:off x="4302935" y="2824691"/>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Interactions (Drugs, Food, Alcohol, </a:t>
          </a:r>
          <a:r>
            <a:rPr lang="nl-NL" sz="1000" kern="1200" err="1"/>
            <a:t>Herbals</a:t>
          </a:r>
          <a:r>
            <a:rPr lang="nl-NL" sz="1000" kern="1200"/>
            <a:t>)</a:t>
          </a:r>
        </a:p>
      </dsp:txBody>
      <dsp:txXfrm>
        <a:off x="4341905" y="2863661"/>
        <a:ext cx="1150224" cy="720366"/>
      </dsp:txXfrm>
    </dsp:sp>
    <dsp:sp modelId="{5001FAB2-F2B6-4B33-97CE-9B305BDE86F4}">
      <dsp:nvSpPr>
        <dsp:cNvPr id="0" name=""/>
        <dsp:cNvSpPr/>
      </dsp:nvSpPr>
      <dsp:spPr>
        <a:xfrm>
          <a:off x="1406862" y="402214"/>
          <a:ext cx="3762173" cy="3762173"/>
        </a:xfrm>
        <a:custGeom>
          <a:avLst/>
          <a:gdLst/>
          <a:ahLst/>
          <a:cxnLst/>
          <a:rect l="0" t="0" r="0" b="0"/>
          <a:pathLst>
            <a:path>
              <a:moveTo>
                <a:pt x="3195645" y="3226606"/>
              </a:moveTo>
              <a:arcTo wR="1881086" hR="1881086" stAng="2740011" swAng="1501586"/>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7F0621-1A0A-4EBB-BBB3-27AB090D39C2}">
      <dsp:nvSpPr>
        <dsp:cNvPr id="0" name=""/>
        <dsp:cNvSpPr/>
      </dsp:nvSpPr>
      <dsp:spPr>
        <a:xfrm>
          <a:off x="2673866" y="3765234"/>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Product issue or </a:t>
          </a:r>
          <a:r>
            <a:rPr lang="nl-NL" sz="1000" kern="1200" err="1"/>
            <a:t>Medication</a:t>
          </a:r>
          <a:r>
            <a:rPr lang="nl-NL" sz="1000" kern="1200"/>
            <a:t> issue</a:t>
          </a:r>
        </a:p>
      </dsp:txBody>
      <dsp:txXfrm>
        <a:off x="2712836" y="3804204"/>
        <a:ext cx="1150224" cy="720366"/>
      </dsp:txXfrm>
    </dsp:sp>
    <dsp:sp modelId="{7172177A-4E4B-4FFB-BB28-8ED37EBDEB1F}">
      <dsp:nvSpPr>
        <dsp:cNvPr id="0" name=""/>
        <dsp:cNvSpPr/>
      </dsp:nvSpPr>
      <dsp:spPr>
        <a:xfrm>
          <a:off x="1406862" y="402214"/>
          <a:ext cx="3762173" cy="3762173"/>
        </a:xfrm>
        <a:custGeom>
          <a:avLst/>
          <a:gdLst/>
          <a:ahLst/>
          <a:cxnLst/>
          <a:rect l="0" t="0" r="0" b="0"/>
          <a:pathLst>
            <a:path>
              <a:moveTo>
                <a:pt x="1259152" y="3656385"/>
              </a:moveTo>
              <a:arcTo wR="1881086" hR="1881086" stAng="6558403" swAng="1501586"/>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B152B8F-1F76-41A3-94C5-C2ED99DD10AD}">
      <dsp:nvSpPr>
        <dsp:cNvPr id="0" name=""/>
        <dsp:cNvSpPr/>
      </dsp:nvSpPr>
      <dsp:spPr>
        <a:xfrm>
          <a:off x="1044797" y="2824691"/>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err="1"/>
            <a:t>Identification</a:t>
          </a:r>
          <a:r>
            <a:rPr lang="nl-NL" sz="1000" kern="1200"/>
            <a:t> of new </a:t>
          </a:r>
          <a:r>
            <a:rPr lang="nl-NL" sz="1000" kern="1200" err="1"/>
            <a:t>population</a:t>
          </a:r>
          <a:r>
            <a:rPr lang="nl-NL" sz="1000" kern="1200"/>
            <a:t> at risk</a:t>
          </a:r>
        </a:p>
      </dsp:txBody>
      <dsp:txXfrm>
        <a:off x="1083767" y="2863661"/>
        <a:ext cx="1150224" cy="720366"/>
      </dsp:txXfrm>
    </dsp:sp>
    <dsp:sp modelId="{2430CDB7-1F6C-4DA6-B762-3C76A20C9514}">
      <dsp:nvSpPr>
        <dsp:cNvPr id="0" name=""/>
        <dsp:cNvSpPr/>
      </dsp:nvSpPr>
      <dsp:spPr>
        <a:xfrm>
          <a:off x="1406862" y="402214"/>
          <a:ext cx="3762173" cy="3762173"/>
        </a:xfrm>
        <a:custGeom>
          <a:avLst/>
          <a:gdLst/>
          <a:ahLst/>
          <a:cxnLst/>
          <a:rect l="0" t="0" r="0" b="0"/>
          <a:pathLst>
            <a:path>
              <a:moveTo>
                <a:pt x="76505" y="2412098"/>
              </a:moveTo>
              <a:arcTo wR="1881086" hR="1881086" stAng="9816186" swAng="1967629"/>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0BA9910-5A47-483F-B3A3-5E82F830C872}">
      <dsp:nvSpPr>
        <dsp:cNvPr id="0" name=""/>
        <dsp:cNvSpPr/>
      </dsp:nvSpPr>
      <dsp:spPr>
        <a:xfrm>
          <a:off x="1044797" y="943604"/>
          <a:ext cx="1228164" cy="7983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New </a:t>
          </a:r>
          <a:r>
            <a:rPr lang="nl-NL" sz="1000" kern="1200" err="1"/>
            <a:t>beneficial</a:t>
          </a:r>
          <a:r>
            <a:rPr lang="nl-NL" sz="1000" kern="1200"/>
            <a:t> effect</a:t>
          </a:r>
        </a:p>
      </dsp:txBody>
      <dsp:txXfrm>
        <a:off x="1083767" y="982574"/>
        <a:ext cx="1150224" cy="720366"/>
      </dsp:txXfrm>
    </dsp:sp>
    <dsp:sp modelId="{BF39ABDF-B6EC-4050-9120-9543CF7991B7}">
      <dsp:nvSpPr>
        <dsp:cNvPr id="0" name=""/>
        <dsp:cNvSpPr/>
      </dsp:nvSpPr>
      <dsp:spPr>
        <a:xfrm>
          <a:off x="1406862" y="402214"/>
          <a:ext cx="3762173" cy="3762173"/>
        </a:xfrm>
        <a:custGeom>
          <a:avLst/>
          <a:gdLst/>
          <a:ahLst/>
          <a:cxnLst/>
          <a:rect l="0" t="0" r="0" b="0"/>
          <a:pathLst>
            <a:path>
              <a:moveTo>
                <a:pt x="566528" y="535567"/>
              </a:moveTo>
              <a:arcTo wR="1881086" hR="1881086" stAng="13540011" swAng="1501586"/>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4B0DA-BBD7-4B25-B6FD-DBB48C93E62E}">
      <dsp:nvSpPr>
        <dsp:cNvPr id="0" name=""/>
        <dsp:cNvSpPr/>
      </dsp:nvSpPr>
      <dsp:spPr>
        <a:xfrm rot="5400000">
          <a:off x="3726345" y="-1099065"/>
          <a:ext cx="1679359" cy="429743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None/>
          </a:pPr>
          <a:r>
            <a:rPr lang="en-GB" sz="2500" kern="1200" dirty="0"/>
            <a:t>	To identify integration challenges and practical solutions for </a:t>
          </a:r>
          <a:r>
            <a:rPr lang="en-GB" sz="2500" kern="1200" dirty="0">
              <a:solidFill>
                <a:schemeClr val="accent6">
                  <a:lumMod val="75000"/>
                </a:schemeClr>
              </a:solidFill>
            </a:rPr>
            <a:t>real-world data </a:t>
          </a:r>
          <a:r>
            <a:rPr lang="en-GB" sz="2500" kern="1200" dirty="0"/>
            <a:t>used in PV </a:t>
          </a:r>
          <a:endParaRPr lang="en-US" sz="2500" kern="1200" dirty="0"/>
        </a:p>
      </dsp:txBody>
      <dsp:txXfrm rot="-5400000">
        <a:off x="2417307" y="291953"/>
        <a:ext cx="4215456" cy="1515399"/>
      </dsp:txXfrm>
    </dsp:sp>
    <dsp:sp modelId="{3DF0C643-A770-4622-83F2-3375EF327DB9}">
      <dsp:nvSpPr>
        <dsp:cNvPr id="0" name=""/>
        <dsp:cNvSpPr/>
      </dsp:nvSpPr>
      <dsp:spPr>
        <a:xfrm>
          <a:off x="0" y="52"/>
          <a:ext cx="2417307" cy="209919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Goal:</a:t>
          </a:r>
          <a:endParaRPr lang="en-US" sz="2800" kern="1200"/>
        </a:p>
      </dsp:txBody>
      <dsp:txXfrm>
        <a:off x="102474" y="102526"/>
        <a:ext cx="2212359" cy="1894251"/>
      </dsp:txXfrm>
    </dsp:sp>
    <dsp:sp modelId="{A067CF99-9B7F-4815-B5A2-82200E0554A1}">
      <dsp:nvSpPr>
        <dsp:cNvPr id="0" name=""/>
        <dsp:cNvSpPr/>
      </dsp:nvSpPr>
      <dsp:spPr>
        <a:xfrm rot="5400000">
          <a:off x="3726345" y="1105094"/>
          <a:ext cx="1679359" cy="4297436"/>
        </a:xfrm>
        <a:prstGeom prst="round2SameRect">
          <a:avLst/>
        </a:prstGeom>
        <a:solidFill>
          <a:schemeClr val="accent2">
            <a:lumMod val="20000"/>
            <a:lumOff val="80000"/>
            <a:alpha val="90000"/>
          </a:schemeClr>
        </a:solidFill>
        <a:ln w="12700" cap="flat" cmpd="sng" algn="ctr">
          <a:solidFill>
            <a:schemeClr val="accent5">
              <a:tint val="40000"/>
              <a:alpha val="90000"/>
              <a:hueOff val="-11944666"/>
              <a:satOff val="2667"/>
              <a:lumOff val="40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GB" sz="2500" kern="1200"/>
            <a:t>Academia </a:t>
          </a:r>
          <a:endParaRPr lang="en-US" sz="2500" kern="1200"/>
        </a:p>
        <a:p>
          <a:pPr marL="228600" lvl="1" indent="-228600" algn="l" defTabSz="1111250">
            <a:lnSpc>
              <a:spcPct val="90000"/>
            </a:lnSpc>
            <a:spcBef>
              <a:spcPct val="0"/>
            </a:spcBef>
            <a:spcAft>
              <a:spcPct val="15000"/>
            </a:spcAft>
            <a:buChar char="•"/>
          </a:pPr>
          <a:r>
            <a:rPr lang="en-GB" sz="2500" kern="1200"/>
            <a:t>Industry </a:t>
          </a:r>
          <a:endParaRPr lang="en-US" sz="2500" kern="1200"/>
        </a:p>
        <a:p>
          <a:pPr marL="228600" lvl="1" indent="-228600" algn="l" defTabSz="1111250">
            <a:lnSpc>
              <a:spcPct val="90000"/>
            </a:lnSpc>
            <a:spcBef>
              <a:spcPct val="0"/>
            </a:spcBef>
            <a:spcAft>
              <a:spcPct val="15000"/>
            </a:spcAft>
            <a:buChar char="•"/>
          </a:pPr>
          <a:r>
            <a:rPr lang="en-GB" sz="2500" kern="1200" dirty="0"/>
            <a:t>Regulators </a:t>
          </a:r>
          <a:endParaRPr lang="en-US" sz="2500" kern="1200" dirty="0"/>
        </a:p>
      </dsp:txBody>
      <dsp:txXfrm rot="-5400000">
        <a:off x="2417307" y="2496112"/>
        <a:ext cx="4215456" cy="1515399"/>
      </dsp:txXfrm>
    </dsp:sp>
    <dsp:sp modelId="{713625C4-DA29-4D54-B865-44F1B17C2D61}">
      <dsp:nvSpPr>
        <dsp:cNvPr id="0" name=""/>
        <dsp:cNvSpPr/>
      </dsp:nvSpPr>
      <dsp:spPr>
        <a:xfrm>
          <a:off x="0" y="2204212"/>
          <a:ext cx="2417307" cy="2099199"/>
        </a:xfrm>
        <a:prstGeom prst="roundRect">
          <a:avLst/>
        </a:prstGeom>
        <a:solidFill>
          <a:schemeClr val="accent2">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Nine international PV experts</a:t>
          </a:r>
          <a:endParaRPr lang="en-US" sz="2800" kern="1200" dirty="0"/>
        </a:p>
      </dsp:txBody>
      <dsp:txXfrm>
        <a:off x="102474" y="2306686"/>
        <a:ext cx="2212359" cy="189425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30615-8DF1-4437-97B4-E374DED1086F}">
      <dsp:nvSpPr>
        <dsp:cNvPr id="0" name=""/>
        <dsp:cNvSpPr/>
      </dsp:nvSpPr>
      <dsp:spPr>
        <a:xfrm>
          <a:off x="0" y="0"/>
          <a:ext cx="8412480" cy="95729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Clinical trials – high quality, limited generalisability</a:t>
          </a:r>
          <a:endParaRPr lang="en-US" sz="2500" kern="1200" dirty="0">
            <a:solidFill>
              <a:schemeClr val="bg1"/>
            </a:solidFill>
          </a:endParaRPr>
        </a:p>
      </dsp:txBody>
      <dsp:txXfrm>
        <a:off x="28038" y="28038"/>
        <a:ext cx="7298593" cy="901218"/>
      </dsp:txXfrm>
    </dsp:sp>
    <dsp:sp modelId="{6D7136FE-D82B-4AB8-A3E5-DEC834CA2759}">
      <dsp:nvSpPr>
        <dsp:cNvPr id="0" name=""/>
        <dsp:cNvSpPr/>
      </dsp:nvSpPr>
      <dsp:spPr>
        <a:xfrm>
          <a:off x="704545" y="1131347"/>
          <a:ext cx="8412480" cy="95729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tx1">
                  <a:lumMod val="65000"/>
                  <a:lumOff val="35000"/>
                </a:schemeClr>
              </a:solidFill>
            </a:rPr>
            <a:t>Real-world data – electronic health records, registries, claims, social media</a:t>
          </a:r>
          <a:endParaRPr lang="en-US" sz="2500" kern="1200" dirty="0">
            <a:solidFill>
              <a:schemeClr val="tx1">
                <a:lumMod val="65000"/>
                <a:lumOff val="35000"/>
              </a:schemeClr>
            </a:solidFill>
          </a:endParaRPr>
        </a:p>
      </dsp:txBody>
      <dsp:txXfrm>
        <a:off x="732583" y="1159385"/>
        <a:ext cx="7029617" cy="901218"/>
      </dsp:txXfrm>
    </dsp:sp>
    <dsp:sp modelId="{B85A925E-348D-41BE-BB2C-7FA70EA71A57}">
      <dsp:nvSpPr>
        <dsp:cNvPr id="0" name=""/>
        <dsp:cNvSpPr/>
      </dsp:nvSpPr>
      <dsp:spPr>
        <a:xfrm>
          <a:off x="1398574" y="2262695"/>
          <a:ext cx="8412480" cy="957294"/>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Spontaneous reports – EudraVigilance, FAERS, VigiBase</a:t>
          </a:r>
          <a:endParaRPr lang="en-US" sz="2500" kern="1200"/>
        </a:p>
      </dsp:txBody>
      <dsp:txXfrm>
        <a:off x="1426612" y="2290733"/>
        <a:ext cx="7040133" cy="901218"/>
      </dsp:txXfrm>
    </dsp:sp>
    <dsp:sp modelId="{C494B993-3E79-4873-96D8-69B2ADA6716B}">
      <dsp:nvSpPr>
        <dsp:cNvPr id="0" name=""/>
        <dsp:cNvSpPr/>
      </dsp:nvSpPr>
      <dsp:spPr>
        <a:xfrm>
          <a:off x="2103119" y="3394043"/>
          <a:ext cx="8412480" cy="95729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Strengths vs Limitations of each source </a:t>
          </a:r>
          <a:endParaRPr lang="en-US" sz="2500" kern="1200" dirty="0">
            <a:solidFill>
              <a:schemeClr val="bg1"/>
            </a:solidFill>
          </a:endParaRPr>
        </a:p>
      </dsp:txBody>
      <dsp:txXfrm>
        <a:off x="2131157" y="3422081"/>
        <a:ext cx="7029617" cy="901218"/>
      </dsp:txXfrm>
    </dsp:sp>
    <dsp:sp modelId="{937EB66D-5C98-456A-BEE5-CB99EEF59056}">
      <dsp:nvSpPr>
        <dsp:cNvPr id="0" name=""/>
        <dsp:cNvSpPr/>
      </dsp:nvSpPr>
      <dsp:spPr>
        <a:xfrm>
          <a:off x="7790238"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04DCA01E-9822-4F40-B2A3-B6B5A263BCE7}">
      <dsp:nvSpPr>
        <dsp:cNvPr id="0" name=""/>
        <dsp:cNvSpPr/>
      </dsp:nvSpPr>
      <dsp:spPr>
        <a:xfrm>
          <a:off x="8494783" y="1864548"/>
          <a:ext cx="622241" cy="622241"/>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12FDE9E4-2301-44EB-97CD-5D3907DD606A}">
      <dsp:nvSpPr>
        <dsp:cNvPr id="0" name=""/>
        <dsp:cNvSpPr/>
      </dsp:nvSpPr>
      <dsp:spPr>
        <a:xfrm>
          <a:off x="9188813" y="2995896"/>
          <a:ext cx="622241" cy="622241"/>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BB4F8-0C36-4734-91C3-BACC0E577455}">
      <dsp:nvSpPr>
        <dsp:cNvPr id="0" name=""/>
        <dsp:cNvSpPr/>
      </dsp:nvSpPr>
      <dsp:spPr>
        <a:xfrm>
          <a:off x="1315" y="538030"/>
          <a:ext cx="2805338" cy="168320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Data heterogeneity &amp; lack of interoperability </a:t>
          </a:r>
          <a:endParaRPr lang="en-US" sz="2400" kern="1200"/>
        </a:p>
      </dsp:txBody>
      <dsp:txXfrm>
        <a:off x="50614" y="587329"/>
        <a:ext cx="2706740" cy="1584604"/>
      </dsp:txXfrm>
    </dsp:sp>
    <dsp:sp modelId="{E5A819F4-9254-4659-9495-FB90387BBEFE}">
      <dsp:nvSpPr>
        <dsp:cNvPr id="0" name=""/>
        <dsp:cNvSpPr/>
      </dsp:nvSpPr>
      <dsp:spPr>
        <a:xfrm>
          <a:off x="3053523" y="1031769"/>
          <a:ext cx="594731" cy="6957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053523" y="1170914"/>
        <a:ext cx="416312" cy="417433"/>
      </dsp:txXfrm>
    </dsp:sp>
    <dsp:sp modelId="{A570FBE8-73B2-450A-8FC2-FF7F245D2880}">
      <dsp:nvSpPr>
        <dsp:cNvPr id="0" name=""/>
        <dsp:cNvSpPr/>
      </dsp:nvSpPr>
      <dsp:spPr>
        <a:xfrm>
          <a:off x="3928789" y="538030"/>
          <a:ext cx="2805338" cy="1683202"/>
        </a:xfrm>
        <a:prstGeom prst="roundRect">
          <a:avLst>
            <a:gd name="adj" fmla="val 10000"/>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Quality variability &amp; missing data </a:t>
          </a:r>
          <a:endParaRPr lang="en-US" sz="2400" kern="1200" dirty="0"/>
        </a:p>
      </dsp:txBody>
      <dsp:txXfrm>
        <a:off x="3978088" y="587329"/>
        <a:ext cx="2706740" cy="1584604"/>
      </dsp:txXfrm>
    </dsp:sp>
    <dsp:sp modelId="{58BB4165-F6EA-48EC-90B1-64FE9C5CDF36}">
      <dsp:nvSpPr>
        <dsp:cNvPr id="0" name=""/>
        <dsp:cNvSpPr/>
      </dsp:nvSpPr>
      <dsp:spPr>
        <a:xfrm rot="5400000">
          <a:off x="5034092" y="2417607"/>
          <a:ext cx="594731" cy="695723"/>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5122742" y="2468103"/>
        <a:ext cx="417433" cy="416312"/>
      </dsp:txXfrm>
    </dsp:sp>
    <dsp:sp modelId="{3E4254A9-CEDA-421C-89B3-D8313E71C8ED}">
      <dsp:nvSpPr>
        <dsp:cNvPr id="0" name=""/>
        <dsp:cNvSpPr/>
      </dsp:nvSpPr>
      <dsp:spPr>
        <a:xfrm>
          <a:off x="3928789" y="3343368"/>
          <a:ext cx="2805338" cy="1683202"/>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Regulatory, privacy, and ethical constraints</a:t>
          </a:r>
          <a:endParaRPr lang="en-US" sz="2400" kern="1200"/>
        </a:p>
      </dsp:txBody>
      <dsp:txXfrm>
        <a:off x="3978088" y="3392667"/>
        <a:ext cx="2706740" cy="1584604"/>
      </dsp:txXfrm>
    </dsp:sp>
    <dsp:sp modelId="{B047AD26-89A2-4E32-AEBD-2177DC25F7B1}">
      <dsp:nvSpPr>
        <dsp:cNvPr id="0" name=""/>
        <dsp:cNvSpPr/>
      </dsp:nvSpPr>
      <dsp:spPr>
        <a:xfrm rot="10800000">
          <a:off x="3087187" y="3837108"/>
          <a:ext cx="594731" cy="6957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265606" y="3976253"/>
        <a:ext cx="416312" cy="417433"/>
      </dsp:txXfrm>
    </dsp:sp>
    <dsp:sp modelId="{C036EB9E-DCB2-4955-8EE2-FF73E0ACDD07}">
      <dsp:nvSpPr>
        <dsp:cNvPr id="0" name=""/>
        <dsp:cNvSpPr/>
      </dsp:nvSpPr>
      <dsp:spPr>
        <a:xfrm>
          <a:off x="1315" y="3343368"/>
          <a:ext cx="2805338" cy="1683202"/>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Unequal access for low-resource settings</a:t>
          </a:r>
          <a:endParaRPr lang="en-US" sz="2400" kern="1200"/>
        </a:p>
      </dsp:txBody>
      <dsp:txXfrm>
        <a:off x="50614" y="3392667"/>
        <a:ext cx="2706740" cy="15846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83119-27F0-48FD-8E3D-F8D07AA38560}">
      <dsp:nvSpPr>
        <dsp:cNvPr id="0" name=""/>
        <dsp:cNvSpPr/>
      </dsp:nvSpPr>
      <dsp:spPr>
        <a:xfrm>
          <a:off x="0" y="1777"/>
          <a:ext cx="4530898"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445C9BC-E11E-4D42-ABA3-468ECBC1DAC3}">
      <dsp:nvSpPr>
        <dsp:cNvPr id="0" name=""/>
        <dsp:cNvSpPr/>
      </dsp:nvSpPr>
      <dsp:spPr>
        <a:xfrm>
          <a:off x="0" y="1777"/>
          <a:ext cx="4530898" cy="1211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Access + integration = faster, more robust signal detection</a:t>
          </a:r>
          <a:endParaRPr lang="en-US" sz="2400" kern="1200" dirty="0"/>
        </a:p>
      </dsp:txBody>
      <dsp:txXfrm>
        <a:off x="0" y="1777"/>
        <a:ext cx="4530898" cy="1211965"/>
      </dsp:txXfrm>
    </dsp:sp>
    <dsp:sp modelId="{87C0CD57-E9E3-4165-BCBE-1A347E4308FD}">
      <dsp:nvSpPr>
        <dsp:cNvPr id="0" name=""/>
        <dsp:cNvSpPr/>
      </dsp:nvSpPr>
      <dsp:spPr>
        <a:xfrm>
          <a:off x="0" y="1213742"/>
          <a:ext cx="4530898"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109C8D1-490D-4C08-B675-9590E1BA161E}">
      <dsp:nvSpPr>
        <dsp:cNvPr id="0" name=""/>
        <dsp:cNvSpPr/>
      </dsp:nvSpPr>
      <dsp:spPr>
        <a:xfrm>
          <a:off x="0" y="1213742"/>
          <a:ext cx="4530898" cy="1211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Enhances cross-sector and cross-region collaboration</a:t>
          </a:r>
          <a:endParaRPr lang="en-US" sz="2400" kern="1200"/>
        </a:p>
      </dsp:txBody>
      <dsp:txXfrm>
        <a:off x="0" y="1213742"/>
        <a:ext cx="4530898" cy="1211965"/>
      </dsp:txXfrm>
    </dsp:sp>
    <dsp:sp modelId="{06D3C251-90D3-4606-A05D-B2B20FB44362}">
      <dsp:nvSpPr>
        <dsp:cNvPr id="0" name=""/>
        <dsp:cNvSpPr/>
      </dsp:nvSpPr>
      <dsp:spPr>
        <a:xfrm>
          <a:off x="0" y="2425707"/>
          <a:ext cx="4530898"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DFC40D1-D4E8-420F-84ED-31D2652DF2A5}">
      <dsp:nvSpPr>
        <dsp:cNvPr id="0" name=""/>
        <dsp:cNvSpPr/>
      </dsp:nvSpPr>
      <dsp:spPr>
        <a:xfrm>
          <a:off x="0" y="2425707"/>
          <a:ext cx="4530898" cy="1211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Moves PV towards data-rich, transparent, dynamic monitoring</a:t>
          </a:r>
          <a:endParaRPr lang="en-US" sz="2400" kern="1200"/>
        </a:p>
      </dsp:txBody>
      <dsp:txXfrm>
        <a:off x="0" y="2425707"/>
        <a:ext cx="4530898" cy="12119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2F082-D4AB-404F-8452-B1B51C605C69}">
      <dsp:nvSpPr>
        <dsp:cNvPr id="0" name=""/>
        <dsp:cNvSpPr/>
      </dsp:nvSpPr>
      <dsp:spPr>
        <a:xfrm>
          <a:off x="1318185" y="2627156"/>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Medication</a:t>
          </a:r>
          <a:r>
            <a:rPr lang="nl-NL" sz="1500" kern="1200" dirty="0"/>
            <a:t> </a:t>
          </a:r>
          <a:r>
            <a:rPr lang="nl-NL" sz="1500" kern="1200" dirty="0" err="1"/>
            <a:t>errors</a:t>
          </a:r>
          <a:endParaRPr lang="nl-NL" sz="1500" kern="1200" dirty="0"/>
        </a:p>
      </dsp:txBody>
      <dsp:txXfrm>
        <a:off x="1555497" y="2830860"/>
        <a:ext cx="1057754" cy="907958"/>
      </dsp:txXfrm>
    </dsp:sp>
    <dsp:sp modelId="{5B6DF1B1-B6B7-4AA4-A987-9478C95C91E3}">
      <dsp:nvSpPr>
        <dsp:cNvPr id="0" name=""/>
        <dsp:cNvSpPr/>
      </dsp:nvSpPr>
      <dsp:spPr>
        <a:xfrm>
          <a:off x="1354985" y="3215466"/>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25BDF0-FAB1-49F5-91E8-976C71EA82FB}">
      <dsp:nvSpPr>
        <dsp:cNvPr id="0" name=""/>
        <dsp:cNvSpPr/>
      </dsp:nvSpPr>
      <dsp:spPr>
        <a:xfrm>
          <a:off x="0" y="1900099"/>
          <a:ext cx="1532378" cy="1315366"/>
        </a:xfrm>
        <a:prstGeom prst="hexagon">
          <a:avLst>
            <a:gd name="adj" fmla="val 25000"/>
            <a:gd name="vf" fmla="val 1154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34D82D-8BD5-489C-B14E-008B4ABF0E64}">
      <dsp:nvSpPr>
        <dsp:cNvPr id="0" name=""/>
        <dsp:cNvSpPr/>
      </dsp:nvSpPr>
      <dsp:spPr>
        <a:xfrm>
          <a:off x="1049264" y="3040912"/>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7825CB-D7E3-4895-820D-39A48A5685D9}">
      <dsp:nvSpPr>
        <dsp:cNvPr id="0" name=""/>
        <dsp:cNvSpPr/>
      </dsp:nvSpPr>
      <dsp:spPr>
        <a:xfrm>
          <a:off x="2636370" y="1896120"/>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Unknown</a:t>
          </a:r>
          <a:r>
            <a:rPr lang="nl-NL" sz="1500" kern="1200" dirty="0"/>
            <a:t> </a:t>
          </a:r>
          <a:r>
            <a:rPr lang="nl-NL" sz="1500" kern="1200" dirty="0" err="1"/>
            <a:t>ADRs</a:t>
          </a:r>
          <a:endParaRPr lang="nl-NL" sz="1500" kern="1200" dirty="0"/>
        </a:p>
      </dsp:txBody>
      <dsp:txXfrm>
        <a:off x="2873682" y="2099824"/>
        <a:ext cx="1057754" cy="907958"/>
      </dsp:txXfrm>
    </dsp:sp>
    <dsp:sp modelId="{009A4302-E567-4708-A9A6-E344EA5CFDDE}">
      <dsp:nvSpPr>
        <dsp:cNvPr id="0" name=""/>
        <dsp:cNvSpPr/>
      </dsp:nvSpPr>
      <dsp:spPr>
        <a:xfrm>
          <a:off x="3691296" y="3033950"/>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A4BADC-8841-4F1C-A401-477F0E152D44}">
      <dsp:nvSpPr>
        <dsp:cNvPr id="0" name=""/>
        <dsp:cNvSpPr/>
      </dsp:nvSpPr>
      <dsp:spPr>
        <a:xfrm>
          <a:off x="3955499" y="2624670"/>
          <a:ext cx="1532378" cy="1315366"/>
        </a:xfrm>
        <a:prstGeom prst="hexagon">
          <a:avLst>
            <a:gd name="adj" fmla="val 25000"/>
            <a:gd name="vf" fmla="val 1154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94F781-2C67-48CD-A18F-E5FFA5496CAB}">
      <dsp:nvSpPr>
        <dsp:cNvPr id="0" name=""/>
        <dsp:cNvSpPr/>
      </dsp:nvSpPr>
      <dsp:spPr>
        <a:xfrm>
          <a:off x="3992299" y="3209995"/>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045FA5-FFA2-4CCE-B8F3-2CE2DE786F68}">
      <dsp:nvSpPr>
        <dsp:cNvPr id="0" name=""/>
        <dsp:cNvSpPr/>
      </dsp:nvSpPr>
      <dsp:spPr>
        <a:xfrm>
          <a:off x="1318185" y="1173042"/>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Interactions</a:t>
          </a:r>
          <a:r>
            <a:rPr lang="nl-NL" sz="1500" kern="1200" dirty="0"/>
            <a:t> </a:t>
          </a:r>
          <a:r>
            <a:rPr lang="nl-NL" sz="1500" kern="1200" dirty="0" err="1"/>
            <a:t>with</a:t>
          </a:r>
          <a:r>
            <a:rPr lang="nl-NL" sz="1500" kern="1200" dirty="0"/>
            <a:t> drugs, food, </a:t>
          </a:r>
          <a:r>
            <a:rPr lang="nl-NL" sz="1500" kern="1200" dirty="0" err="1"/>
            <a:t>herbals</a:t>
          </a:r>
          <a:endParaRPr lang="nl-NL" sz="1500" kern="1200" dirty="0"/>
        </a:p>
      </dsp:txBody>
      <dsp:txXfrm>
        <a:off x="1555497" y="1376746"/>
        <a:ext cx="1057754" cy="907958"/>
      </dsp:txXfrm>
    </dsp:sp>
    <dsp:sp modelId="{FE14FA49-96C0-4B08-9B38-FF426B5F0E1C}">
      <dsp:nvSpPr>
        <dsp:cNvPr id="0" name=""/>
        <dsp:cNvSpPr/>
      </dsp:nvSpPr>
      <dsp:spPr>
        <a:xfrm>
          <a:off x="2360844" y="1190945"/>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E49B60-E8C9-4779-867F-021BB2B097E3}">
      <dsp:nvSpPr>
        <dsp:cNvPr id="0" name=""/>
        <dsp:cNvSpPr/>
      </dsp:nvSpPr>
      <dsp:spPr>
        <a:xfrm>
          <a:off x="2636370" y="441509"/>
          <a:ext cx="1532378" cy="1315366"/>
        </a:xfrm>
        <a:prstGeom prst="hexagon">
          <a:avLst>
            <a:gd name="adj" fmla="val 25000"/>
            <a:gd name="vf" fmla="val 1154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B4B88E-1427-4FB6-9327-0FA989BCC297}">
      <dsp:nvSpPr>
        <dsp:cNvPr id="0" name=""/>
        <dsp:cNvSpPr/>
      </dsp:nvSpPr>
      <dsp:spPr>
        <a:xfrm>
          <a:off x="2680719" y="1024348"/>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32CD-0A01-4872-B0DF-FBA3B79508E2}">
      <dsp:nvSpPr>
        <dsp:cNvPr id="0" name=""/>
        <dsp:cNvSpPr/>
      </dsp:nvSpPr>
      <dsp:spPr>
        <a:xfrm>
          <a:off x="3955499" y="1170058"/>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Patient</a:t>
          </a:r>
          <a:r>
            <a:rPr lang="nl-NL" sz="1500" kern="1200" dirty="0"/>
            <a:t> </a:t>
          </a:r>
          <a:r>
            <a:rPr lang="nl-NL" sz="1500" kern="1200" dirty="0" err="1"/>
            <a:t>experiences</a:t>
          </a:r>
          <a:endParaRPr lang="nl-NL" sz="1500" kern="1200" dirty="0"/>
        </a:p>
      </dsp:txBody>
      <dsp:txXfrm>
        <a:off x="4192811" y="1373762"/>
        <a:ext cx="1057754" cy="907958"/>
      </dsp:txXfrm>
    </dsp:sp>
    <dsp:sp modelId="{16E41CAB-05E0-4106-AEE9-756A3AB4FC42}">
      <dsp:nvSpPr>
        <dsp:cNvPr id="0" name=""/>
        <dsp:cNvSpPr/>
      </dsp:nvSpPr>
      <dsp:spPr>
        <a:xfrm>
          <a:off x="5280290" y="1752897"/>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72EB27-EA6B-4556-9D15-D3DF51ADE904}">
      <dsp:nvSpPr>
        <dsp:cNvPr id="0" name=""/>
        <dsp:cNvSpPr/>
      </dsp:nvSpPr>
      <dsp:spPr>
        <a:xfrm>
          <a:off x="5273685" y="1909548"/>
          <a:ext cx="1532378" cy="1315366"/>
        </a:xfrm>
        <a:prstGeom prst="hexagon">
          <a:avLst>
            <a:gd name="adj" fmla="val 25000"/>
            <a:gd name="vf" fmla="val 115470"/>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5C84C-9509-4A6F-802C-2003E22D11C6}">
      <dsp:nvSpPr>
        <dsp:cNvPr id="0" name=""/>
        <dsp:cNvSpPr/>
      </dsp:nvSpPr>
      <dsp:spPr>
        <a:xfrm>
          <a:off x="5571857" y="1933418"/>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64CFEE-3831-40FE-977A-F876C47F5E1F}">
      <dsp:nvSpPr>
        <dsp:cNvPr id="0" name=""/>
        <dsp:cNvSpPr/>
      </dsp:nvSpPr>
      <dsp:spPr>
        <a:xfrm>
          <a:off x="5273685" y="455433"/>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err="1"/>
            <a:t>Riskgroups</a:t>
          </a:r>
          <a:endParaRPr lang="nl-NL" sz="1500" kern="1200"/>
        </a:p>
      </dsp:txBody>
      <dsp:txXfrm>
        <a:off x="5510997" y="659137"/>
        <a:ext cx="1057754" cy="907958"/>
      </dsp:txXfrm>
    </dsp:sp>
    <dsp:sp modelId="{4D0BFBE0-DFA9-4EDC-B38A-E91B6052D98F}">
      <dsp:nvSpPr>
        <dsp:cNvPr id="0" name=""/>
        <dsp:cNvSpPr/>
      </dsp:nvSpPr>
      <dsp:spPr>
        <a:xfrm>
          <a:off x="6598475" y="1045235"/>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8370F8-767C-466D-81FE-994AAC9F2983}">
      <dsp:nvSpPr>
        <dsp:cNvPr id="0" name=""/>
        <dsp:cNvSpPr/>
      </dsp:nvSpPr>
      <dsp:spPr>
        <a:xfrm>
          <a:off x="6591870" y="1189453"/>
          <a:ext cx="1532378" cy="1315366"/>
        </a:xfrm>
        <a:prstGeom prst="hexagon">
          <a:avLst>
            <a:gd name="adj" fmla="val 25000"/>
            <a:gd name="vf" fmla="val 115470"/>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E0A303-D763-4D4E-9B13-9F05E2271366}">
      <dsp:nvSpPr>
        <dsp:cNvPr id="0" name=""/>
        <dsp:cNvSpPr/>
      </dsp:nvSpPr>
      <dsp:spPr>
        <a:xfrm>
          <a:off x="6897591" y="1218794"/>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43F732-86B7-4359-A05C-5F2FF6C68823}">
      <dsp:nvSpPr>
        <dsp:cNvPr id="0" name=""/>
        <dsp:cNvSpPr/>
      </dsp:nvSpPr>
      <dsp:spPr>
        <a:xfrm>
          <a:off x="6591870" y="2641578"/>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a:t>Re-</a:t>
          </a:r>
          <a:r>
            <a:rPr lang="nl-NL" sz="1500" kern="1200" dirty="0" err="1"/>
            <a:t>occurence</a:t>
          </a:r>
          <a:endParaRPr lang="nl-NL" sz="1500" kern="1200" dirty="0"/>
        </a:p>
      </dsp:txBody>
      <dsp:txXfrm>
        <a:off x="6829182" y="2845282"/>
        <a:ext cx="1057754" cy="907958"/>
      </dsp:txXfrm>
    </dsp:sp>
    <dsp:sp modelId="{631F7587-EB7D-47C6-8805-2A9B51C021F9}">
      <dsp:nvSpPr>
        <dsp:cNvPr id="0" name=""/>
        <dsp:cNvSpPr/>
      </dsp:nvSpPr>
      <dsp:spPr>
        <a:xfrm>
          <a:off x="6895704" y="3793829"/>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61B62B-9DD0-417B-B052-BAA17FEB1F0F}">
      <dsp:nvSpPr>
        <dsp:cNvPr id="0" name=""/>
        <dsp:cNvSpPr/>
      </dsp:nvSpPr>
      <dsp:spPr>
        <a:xfrm>
          <a:off x="5273685" y="3361673"/>
          <a:ext cx="1532378" cy="1315366"/>
        </a:xfrm>
        <a:prstGeom prst="hexagon">
          <a:avLst>
            <a:gd name="adj" fmla="val 25000"/>
            <a:gd name="vf" fmla="val 115470"/>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8DF008-3D55-4418-AA8C-B44BB145EA0B}">
      <dsp:nvSpPr>
        <dsp:cNvPr id="0" name=""/>
        <dsp:cNvSpPr/>
      </dsp:nvSpPr>
      <dsp:spPr>
        <a:xfrm>
          <a:off x="6611686" y="3939042"/>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5D0E24-3E74-497F-8FA9-64B4918805FA}">
      <dsp:nvSpPr>
        <dsp:cNvPr id="0" name=""/>
        <dsp:cNvSpPr/>
      </dsp:nvSpPr>
      <dsp:spPr>
        <a:xfrm>
          <a:off x="2635427" y="3353716"/>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Effects</a:t>
          </a:r>
          <a:r>
            <a:rPr lang="nl-NL" sz="1500" kern="1200" dirty="0"/>
            <a:t> on </a:t>
          </a:r>
          <a:r>
            <a:rPr lang="nl-NL" sz="1500" kern="1200" dirty="0" err="1"/>
            <a:t>pregnancy</a:t>
          </a:r>
          <a:r>
            <a:rPr lang="nl-NL" sz="1500" kern="1200" dirty="0"/>
            <a:t> &amp; </a:t>
          </a:r>
          <a:r>
            <a:rPr lang="nl-NL" sz="1500" kern="1200" dirty="0" err="1">
              <a:latin typeface="Arial"/>
            </a:rPr>
            <a:t>lactation</a:t>
          </a:r>
          <a:endParaRPr lang="nl-NL" sz="1500" kern="1200" dirty="0"/>
        </a:p>
      </dsp:txBody>
      <dsp:txXfrm>
        <a:off x="2872739" y="3557420"/>
        <a:ext cx="1057754" cy="907958"/>
      </dsp:txXfrm>
    </dsp:sp>
    <dsp:sp modelId="{1AA2EE1F-062B-410D-97A9-7AB6F18036E5}">
      <dsp:nvSpPr>
        <dsp:cNvPr id="0" name=""/>
        <dsp:cNvSpPr/>
      </dsp:nvSpPr>
      <dsp:spPr>
        <a:xfrm>
          <a:off x="2679775" y="3936555"/>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E13974-E490-4A00-97D2-29A3127EB863}">
      <dsp:nvSpPr>
        <dsp:cNvPr id="0" name=""/>
        <dsp:cNvSpPr/>
      </dsp:nvSpPr>
      <dsp:spPr>
        <a:xfrm>
          <a:off x="1317241" y="4084752"/>
          <a:ext cx="1532378" cy="1315366"/>
        </a:xfrm>
        <a:prstGeom prst="hexagon">
          <a:avLst>
            <a:gd name="adj" fmla="val 25000"/>
            <a:gd name="vf" fmla="val 115470"/>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6A4A12-DE11-47D3-90D3-47B7D0910941}">
      <dsp:nvSpPr>
        <dsp:cNvPr id="0" name=""/>
        <dsp:cNvSpPr/>
      </dsp:nvSpPr>
      <dsp:spPr>
        <a:xfrm>
          <a:off x="2359901" y="4103152"/>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25E8BA-E505-41A9-B646-1EEEF6F1C0AE}">
      <dsp:nvSpPr>
        <dsp:cNvPr id="0" name=""/>
        <dsp:cNvSpPr/>
      </dsp:nvSpPr>
      <dsp:spPr>
        <a:xfrm>
          <a:off x="7903451" y="3378581"/>
          <a:ext cx="1532378" cy="1315366"/>
        </a:xfrm>
        <a:prstGeom prst="hexagon">
          <a:avLst>
            <a:gd name="adj" fmla="val 25000"/>
            <a:gd name="vf" fmla="val 1154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nl-NL" sz="1500" kern="1200" dirty="0"/>
            <a:t>Batch issues</a:t>
          </a:r>
        </a:p>
      </dsp:txBody>
      <dsp:txXfrm>
        <a:off x="8140763" y="3582285"/>
        <a:ext cx="1057754" cy="907958"/>
      </dsp:txXfrm>
    </dsp:sp>
    <dsp:sp modelId="{2FAE7A92-89FD-484C-A9E0-A37CB9D88FF1}">
      <dsp:nvSpPr>
        <dsp:cNvPr id="0" name=""/>
        <dsp:cNvSpPr/>
      </dsp:nvSpPr>
      <dsp:spPr>
        <a:xfrm>
          <a:off x="8207284" y="4530833"/>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9AD5F8-3E49-449E-AD0B-C10894360144}">
      <dsp:nvSpPr>
        <dsp:cNvPr id="0" name=""/>
        <dsp:cNvSpPr/>
      </dsp:nvSpPr>
      <dsp:spPr>
        <a:xfrm>
          <a:off x="6585265" y="4099173"/>
          <a:ext cx="1532378" cy="1315366"/>
        </a:xfrm>
        <a:prstGeom prst="hexagon">
          <a:avLst>
            <a:gd name="adj" fmla="val 25000"/>
            <a:gd name="vf" fmla="val 115470"/>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7DE52F-2F89-44A7-9800-6B9F465631CB}">
      <dsp:nvSpPr>
        <dsp:cNvPr id="0" name=""/>
        <dsp:cNvSpPr/>
      </dsp:nvSpPr>
      <dsp:spPr>
        <a:xfrm>
          <a:off x="7923266" y="4676542"/>
          <a:ext cx="178337" cy="154163"/>
        </a:xfrm>
        <a:prstGeom prst="hexagon">
          <a:avLst>
            <a:gd name="adj" fmla="val 25000"/>
            <a:gd name="vf" fmla="val 115470"/>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6A6C-7574-4632-BCB7-CBF25C6662BD}">
      <dsp:nvSpPr>
        <dsp:cNvPr id="0" name=""/>
        <dsp:cNvSpPr/>
      </dsp:nvSpPr>
      <dsp:spPr>
        <a:xfrm>
          <a:off x="1618237" y="2014598"/>
          <a:ext cx="1121497" cy="112149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nl-NL" sz="2100" kern="1200"/>
            <a:t>Signal</a:t>
          </a:r>
        </a:p>
      </dsp:txBody>
      <dsp:txXfrm>
        <a:off x="1782476" y="2178837"/>
        <a:ext cx="793019" cy="793019"/>
      </dsp:txXfrm>
    </dsp:sp>
    <dsp:sp modelId="{630C32FB-7CC1-4518-919B-BB63B3E83F14}">
      <dsp:nvSpPr>
        <dsp:cNvPr id="0" name=""/>
        <dsp:cNvSpPr/>
      </dsp:nvSpPr>
      <dsp:spPr>
        <a:xfrm rot="10800000">
          <a:off x="533044"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9F5BF1-95A5-4D7F-A526-75DE2E8ECFD6}">
      <dsp:nvSpPr>
        <dsp:cNvPr id="0" name=""/>
        <dsp:cNvSpPr/>
      </dsp:nvSpPr>
      <dsp:spPr>
        <a:xfrm>
          <a:off x="333"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Clinical</a:t>
          </a:r>
          <a:r>
            <a:rPr lang="nl-NL" sz="1200" kern="1200"/>
            <a:t> trial data</a:t>
          </a:r>
        </a:p>
      </dsp:txBody>
      <dsp:txXfrm>
        <a:off x="25297" y="2174142"/>
        <a:ext cx="1015494" cy="802409"/>
      </dsp:txXfrm>
    </dsp:sp>
    <dsp:sp modelId="{D7F45FD6-E698-4946-8515-10A1747630BB}">
      <dsp:nvSpPr>
        <dsp:cNvPr id="0" name=""/>
        <dsp:cNvSpPr/>
      </dsp:nvSpPr>
      <dsp:spPr>
        <a:xfrm rot="13500000">
          <a:off x="86494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B9DB80-0CEB-4821-BB6D-52843803E4C3}">
      <dsp:nvSpPr>
        <dsp:cNvPr id="0" name=""/>
        <dsp:cNvSpPr/>
      </dsp:nvSpPr>
      <dsp:spPr>
        <a:xfrm>
          <a:off x="482418"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a:t>Real World Data</a:t>
          </a:r>
        </a:p>
      </dsp:txBody>
      <dsp:txXfrm>
        <a:off x="507382" y="1010285"/>
        <a:ext cx="1015494" cy="802409"/>
      </dsp:txXfrm>
    </dsp:sp>
    <dsp:sp modelId="{38E25BD7-AEC3-48F4-B955-E5AF6F111064}">
      <dsp:nvSpPr>
        <dsp:cNvPr id="0" name=""/>
        <dsp:cNvSpPr/>
      </dsp:nvSpPr>
      <dsp:spPr>
        <a:xfrm rot="16200000">
          <a:off x="1666232" y="1282345"/>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D1D2CD-7564-485C-965C-792BAC670CA0}">
      <dsp:nvSpPr>
        <dsp:cNvPr id="0" name=""/>
        <dsp:cNvSpPr/>
      </dsp:nvSpPr>
      <dsp:spPr>
        <a:xfrm>
          <a:off x="1646275" y="503236"/>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Spontaneous</a:t>
          </a:r>
          <a:r>
            <a:rPr lang="nl-NL" sz="1200" kern="1200" dirty="0"/>
            <a:t> Reporting Systems</a:t>
          </a:r>
        </a:p>
      </dsp:txBody>
      <dsp:txXfrm>
        <a:off x="1671239" y="528200"/>
        <a:ext cx="1015494" cy="802409"/>
      </dsp:txXfrm>
    </dsp:sp>
    <dsp:sp modelId="{997FCC2B-4C5F-4A0A-9E28-D59D1F1E2C09}">
      <dsp:nvSpPr>
        <dsp:cNvPr id="0" name=""/>
        <dsp:cNvSpPr/>
      </dsp:nvSpPr>
      <dsp:spPr>
        <a:xfrm rot="18900000">
          <a:off x="246751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F15C1B-AD38-402C-9DD9-6C6E032C4790}">
      <dsp:nvSpPr>
        <dsp:cNvPr id="0" name=""/>
        <dsp:cNvSpPr/>
      </dsp:nvSpPr>
      <dsp:spPr>
        <a:xfrm>
          <a:off x="2810131"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Literature</a:t>
          </a:r>
          <a:endParaRPr lang="nl-NL" sz="1200" kern="1200"/>
        </a:p>
      </dsp:txBody>
      <dsp:txXfrm>
        <a:off x="2835095" y="1010285"/>
        <a:ext cx="1015494" cy="802409"/>
      </dsp:txXfrm>
    </dsp:sp>
    <dsp:sp modelId="{406383DA-DFFB-4FBC-8B83-D14B7876D7D7}">
      <dsp:nvSpPr>
        <dsp:cNvPr id="0" name=""/>
        <dsp:cNvSpPr/>
      </dsp:nvSpPr>
      <dsp:spPr>
        <a:xfrm>
          <a:off x="2799420"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E68E4B-0186-4A22-898F-A8DEE6FEDAE2}">
      <dsp:nvSpPr>
        <dsp:cNvPr id="0" name=""/>
        <dsp:cNvSpPr/>
      </dsp:nvSpPr>
      <dsp:spPr>
        <a:xfrm>
          <a:off x="3292217"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Animal</a:t>
          </a:r>
          <a:r>
            <a:rPr lang="nl-NL" sz="1200" kern="1200" dirty="0"/>
            <a:t> studies</a:t>
          </a:r>
        </a:p>
      </dsp:txBody>
      <dsp:txXfrm>
        <a:off x="3317181" y="2174142"/>
        <a:ext cx="1015494" cy="8024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53EA7-867E-4AC1-B776-93DBC91B4898}">
      <dsp:nvSpPr>
        <dsp:cNvPr id="0" name=""/>
        <dsp:cNvSpPr/>
      </dsp:nvSpPr>
      <dsp:spPr>
        <a:xfrm rot="5400000">
          <a:off x="611622" y="861982"/>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856C8A-E189-49C7-A85A-289A863D1573}">
      <dsp:nvSpPr>
        <dsp:cNvPr id="0" name=""/>
        <dsp:cNvSpPr/>
      </dsp:nvSpPr>
      <dsp:spPr>
        <a:xfrm>
          <a:off x="409645" y="16903"/>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t>detection</a:t>
          </a:r>
          <a:endParaRPr lang="nl-NL" sz="1300" kern="1200" dirty="0"/>
        </a:p>
      </dsp:txBody>
      <dsp:txXfrm>
        <a:off x="453504" y="60762"/>
        <a:ext cx="1195629" cy="810583"/>
      </dsp:txXfrm>
    </dsp:sp>
    <dsp:sp modelId="{2C836385-FA4D-43FF-BE07-B9D57F346AC6}">
      <dsp:nvSpPr>
        <dsp:cNvPr id="0" name=""/>
        <dsp:cNvSpPr/>
      </dsp:nvSpPr>
      <dsp:spPr>
        <a:xfrm>
          <a:off x="1716836" y="87140"/>
          <a:ext cx="1302472"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a:t>First </a:t>
          </a:r>
          <a:r>
            <a:rPr lang="nl-NL" sz="1200" kern="1200" dirty="0" err="1">
              <a:latin typeface="Arial"/>
            </a:rPr>
            <a:t>suspicion</a:t>
          </a:r>
          <a:r>
            <a:rPr lang="nl-NL" sz="1200" kern="1200" dirty="0"/>
            <a:t> of </a:t>
          </a:r>
          <a:r>
            <a:rPr lang="nl-NL" sz="1200" kern="1200" dirty="0" err="1"/>
            <a:t>Drug_ADR</a:t>
          </a:r>
          <a:r>
            <a:rPr lang="nl-NL" sz="1200" kern="1200" dirty="0"/>
            <a:t> </a:t>
          </a:r>
          <a:r>
            <a:rPr lang="nl-NL" sz="1200" kern="1200" dirty="0" err="1"/>
            <a:t>association</a:t>
          </a:r>
          <a:endParaRPr lang="nl-NL" sz="1200" kern="1200" dirty="0"/>
        </a:p>
      </dsp:txBody>
      <dsp:txXfrm>
        <a:off x="1716836" y="87140"/>
        <a:ext cx="1302472" cy="726046"/>
      </dsp:txXfrm>
    </dsp:sp>
    <dsp:sp modelId="{394E38C9-17DF-42BB-8F71-A41A45366022}">
      <dsp:nvSpPr>
        <dsp:cNvPr id="0" name=""/>
        <dsp:cNvSpPr/>
      </dsp:nvSpPr>
      <dsp:spPr>
        <a:xfrm rot="5400000">
          <a:off x="1764234" y="1871071"/>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34C31F-CBBD-458E-9A8D-E251E7DB02F0}">
      <dsp:nvSpPr>
        <dsp:cNvPr id="0" name=""/>
        <dsp:cNvSpPr/>
      </dsp:nvSpPr>
      <dsp:spPr>
        <a:xfrm>
          <a:off x="1562258" y="1025991"/>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latin typeface="Arial"/>
            </a:rPr>
            <a:t>Strengthening</a:t>
          </a:r>
          <a:endParaRPr lang="nl-NL" sz="1300" kern="1200" dirty="0"/>
        </a:p>
      </dsp:txBody>
      <dsp:txXfrm>
        <a:off x="1606117" y="1069850"/>
        <a:ext cx="1195629" cy="810583"/>
      </dsp:txXfrm>
    </dsp:sp>
    <dsp:sp modelId="{0CEC2687-A554-4BFA-B5CF-5F768F3B6B4E}">
      <dsp:nvSpPr>
        <dsp:cNvPr id="0" name=""/>
        <dsp:cNvSpPr/>
      </dsp:nvSpPr>
      <dsp:spPr>
        <a:xfrm>
          <a:off x="2856707" y="1127725"/>
          <a:ext cx="192289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dirty="0" err="1">
              <a:latin typeface="Arial"/>
            </a:rPr>
            <a:t>Strength</a:t>
          </a:r>
          <a:r>
            <a:rPr lang="nl-NL" sz="1100" kern="1200" dirty="0"/>
            <a:t> of </a:t>
          </a:r>
          <a:r>
            <a:rPr lang="nl-NL" sz="1100" kern="1200" dirty="0" err="1"/>
            <a:t>association</a:t>
          </a:r>
          <a:r>
            <a:rPr lang="nl-NL" sz="1100" kern="1200" dirty="0"/>
            <a:t> in cases, </a:t>
          </a:r>
          <a:r>
            <a:rPr lang="nl-NL" sz="1100" kern="1200" dirty="0" err="1"/>
            <a:t>disproportionality</a:t>
          </a:r>
          <a:r>
            <a:rPr lang="nl-NL" sz="1100" kern="1200" dirty="0"/>
            <a:t>, trends, data </a:t>
          </a:r>
          <a:r>
            <a:rPr lang="nl-NL" sz="1100" kern="1200" dirty="0" err="1"/>
            <a:t>from</a:t>
          </a:r>
          <a:r>
            <a:rPr lang="nl-NL" sz="1100" kern="1200" dirty="0"/>
            <a:t> </a:t>
          </a:r>
          <a:r>
            <a:rPr lang="nl-NL" sz="1100" kern="1200" dirty="0" err="1"/>
            <a:t>other</a:t>
          </a:r>
          <a:r>
            <a:rPr lang="nl-NL" sz="1100" kern="1200" dirty="0"/>
            <a:t> sources</a:t>
          </a:r>
        </a:p>
      </dsp:txBody>
      <dsp:txXfrm>
        <a:off x="2856707" y="1127725"/>
        <a:ext cx="1922893" cy="726046"/>
      </dsp:txXfrm>
    </dsp:sp>
    <dsp:sp modelId="{C30B5E8B-CE59-4E2E-9611-C5CA4DC8BD17}">
      <dsp:nvSpPr>
        <dsp:cNvPr id="0" name=""/>
        <dsp:cNvSpPr/>
      </dsp:nvSpPr>
      <dsp:spPr>
        <a:xfrm>
          <a:off x="2714870" y="2035080"/>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a:t>Signal </a:t>
          </a:r>
          <a:r>
            <a:rPr lang="nl-NL" sz="1300" kern="1200" err="1"/>
            <a:t>evaluation</a:t>
          </a:r>
          <a:endParaRPr lang="nl-NL" sz="1300" kern="1200"/>
        </a:p>
      </dsp:txBody>
      <dsp:txXfrm>
        <a:off x="2758729" y="2078939"/>
        <a:ext cx="1195629" cy="810583"/>
      </dsp:txXfrm>
    </dsp:sp>
    <dsp:sp modelId="{81827EB2-C8C2-418F-B8FA-3036B45B2F85}">
      <dsp:nvSpPr>
        <dsp:cNvPr id="0" name=""/>
        <dsp:cNvSpPr/>
      </dsp:nvSpPr>
      <dsp:spPr>
        <a:xfrm>
          <a:off x="4044461" y="2137249"/>
          <a:ext cx="146443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err="1"/>
            <a:t>Confirmation</a:t>
          </a:r>
          <a:r>
            <a:rPr lang="nl-NL" sz="1100" kern="1200"/>
            <a:t>, </a:t>
          </a:r>
          <a:r>
            <a:rPr lang="nl-NL" sz="1100" kern="1200" err="1"/>
            <a:t>quantification</a:t>
          </a:r>
          <a:r>
            <a:rPr lang="nl-NL" sz="1100" kern="1200"/>
            <a:t>, risk </a:t>
          </a:r>
          <a:r>
            <a:rPr lang="nl-NL" sz="1100" kern="1200" err="1"/>
            <a:t>groups</a:t>
          </a:r>
          <a:r>
            <a:rPr lang="nl-NL" sz="1100" kern="1200"/>
            <a:t>, </a:t>
          </a:r>
          <a:r>
            <a:rPr lang="nl-NL" sz="1100" kern="1200" err="1"/>
            <a:t>further</a:t>
          </a:r>
          <a:r>
            <a:rPr lang="nl-NL" sz="1100" kern="1200"/>
            <a:t> information</a:t>
          </a:r>
        </a:p>
      </dsp:txBody>
      <dsp:txXfrm>
        <a:off x="4044461" y="2137249"/>
        <a:ext cx="1464433" cy="7260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6A6C-7574-4632-BCB7-CBF25C6662BD}">
      <dsp:nvSpPr>
        <dsp:cNvPr id="0" name=""/>
        <dsp:cNvSpPr/>
      </dsp:nvSpPr>
      <dsp:spPr>
        <a:xfrm>
          <a:off x="1618237" y="2014598"/>
          <a:ext cx="1121497" cy="112149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nl-NL" sz="2100" kern="1200"/>
            <a:t>Signal</a:t>
          </a:r>
        </a:p>
      </dsp:txBody>
      <dsp:txXfrm>
        <a:off x="1782476" y="2178837"/>
        <a:ext cx="793019" cy="793019"/>
      </dsp:txXfrm>
    </dsp:sp>
    <dsp:sp modelId="{630C32FB-7CC1-4518-919B-BB63B3E83F14}">
      <dsp:nvSpPr>
        <dsp:cNvPr id="0" name=""/>
        <dsp:cNvSpPr/>
      </dsp:nvSpPr>
      <dsp:spPr>
        <a:xfrm rot="10800000">
          <a:off x="533044"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9F5BF1-95A5-4D7F-A526-75DE2E8ECFD6}">
      <dsp:nvSpPr>
        <dsp:cNvPr id="0" name=""/>
        <dsp:cNvSpPr/>
      </dsp:nvSpPr>
      <dsp:spPr>
        <a:xfrm>
          <a:off x="333"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Clinical</a:t>
          </a:r>
          <a:r>
            <a:rPr lang="nl-NL" sz="1200" kern="1200"/>
            <a:t> trial data</a:t>
          </a:r>
        </a:p>
      </dsp:txBody>
      <dsp:txXfrm>
        <a:off x="25297" y="2174142"/>
        <a:ext cx="1015494" cy="802409"/>
      </dsp:txXfrm>
    </dsp:sp>
    <dsp:sp modelId="{D7F45FD6-E698-4946-8515-10A1747630BB}">
      <dsp:nvSpPr>
        <dsp:cNvPr id="0" name=""/>
        <dsp:cNvSpPr/>
      </dsp:nvSpPr>
      <dsp:spPr>
        <a:xfrm rot="13500000">
          <a:off x="86494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B9DB80-0CEB-4821-BB6D-52843803E4C3}">
      <dsp:nvSpPr>
        <dsp:cNvPr id="0" name=""/>
        <dsp:cNvSpPr/>
      </dsp:nvSpPr>
      <dsp:spPr>
        <a:xfrm>
          <a:off x="482418"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a:t>Real World Data</a:t>
          </a:r>
        </a:p>
      </dsp:txBody>
      <dsp:txXfrm>
        <a:off x="507382" y="1010285"/>
        <a:ext cx="1015494" cy="802409"/>
      </dsp:txXfrm>
    </dsp:sp>
    <dsp:sp modelId="{38E25BD7-AEC3-48F4-B955-E5AF6F111064}">
      <dsp:nvSpPr>
        <dsp:cNvPr id="0" name=""/>
        <dsp:cNvSpPr/>
      </dsp:nvSpPr>
      <dsp:spPr>
        <a:xfrm rot="16200000">
          <a:off x="1666232" y="1282345"/>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D1D2CD-7564-485C-965C-792BAC670CA0}">
      <dsp:nvSpPr>
        <dsp:cNvPr id="0" name=""/>
        <dsp:cNvSpPr/>
      </dsp:nvSpPr>
      <dsp:spPr>
        <a:xfrm>
          <a:off x="1646275" y="503236"/>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Spontaneous</a:t>
          </a:r>
          <a:r>
            <a:rPr lang="nl-NL" sz="1200" kern="1200" dirty="0"/>
            <a:t> Reporting Systems</a:t>
          </a:r>
        </a:p>
      </dsp:txBody>
      <dsp:txXfrm>
        <a:off x="1671239" y="528200"/>
        <a:ext cx="1015494" cy="802409"/>
      </dsp:txXfrm>
    </dsp:sp>
    <dsp:sp modelId="{997FCC2B-4C5F-4A0A-9E28-D59D1F1E2C09}">
      <dsp:nvSpPr>
        <dsp:cNvPr id="0" name=""/>
        <dsp:cNvSpPr/>
      </dsp:nvSpPr>
      <dsp:spPr>
        <a:xfrm rot="18900000">
          <a:off x="246751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F15C1B-AD38-402C-9DD9-6C6E032C4790}">
      <dsp:nvSpPr>
        <dsp:cNvPr id="0" name=""/>
        <dsp:cNvSpPr/>
      </dsp:nvSpPr>
      <dsp:spPr>
        <a:xfrm>
          <a:off x="2810131"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Literature</a:t>
          </a:r>
          <a:endParaRPr lang="nl-NL" sz="1200" kern="1200"/>
        </a:p>
      </dsp:txBody>
      <dsp:txXfrm>
        <a:off x="2835095" y="1010285"/>
        <a:ext cx="1015494" cy="802409"/>
      </dsp:txXfrm>
    </dsp:sp>
    <dsp:sp modelId="{406383DA-DFFB-4FBC-8B83-D14B7876D7D7}">
      <dsp:nvSpPr>
        <dsp:cNvPr id="0" name=""/>
        <dsp:cNvSpPr/>
      </dsp:nvSpPr>
      <dsp:spPr>
        <a:xfrm>
          <a:off x="2799420"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E68E4B-0186-4A22-898F-A8DEE6FEDAE2}">
      <dsp:nvSpPr>
        <dsp:cNvPr id="0" name=""/>
        <dsp:cNvSpPr/>
      </dsp:nvSpPr>
      <dsp:spPr>
        <a:xfrm>
          <a:off x="3292217"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Animal</a:t>
          </a:r>
          <a:r>
            <a:rPr lang="nl-NL" sz="1200" kern="1200" dirty="0"/>
            <a:t> studies</a:t>
          </a:r>
        </a:p>
      </dsp:txBody>
      <dsp:txXfrm>
        <a:off x="3317181" y="2174142"/>
        <a:ext cx="1015494" cy="8024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53EA7-867E-4AC1-B776-93DBC91B4898}">
      <dsp:nvSpPr>
        <dsp:cNvPr id="0" name=""/>
        <dsp:cNvSpPr/>
      </dsp:nvSpPr>
      <dsp:spPr>
        <a:xfrm rot="5400000">
          <a:off x="611622" y="861982"/>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856C8A-E189-49C7-A85A-289A863D1573}">
      <dsp:nvSpPr>
        <dsp:cNvPr id="0" name=""/>
        <dsp:cNvSpPr/>
      </dsp:nvSpPr>
      <dsp:spPr>
        <a:xfrm>
          <a:off x="409645" y="16903"/>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t>detection</a:t>
          </a:r>
          <a:endParaRPr lang="nl-NL" sz="1300" kern="1200" dirty="0"/>
        </a:p>
      </dsp:txBody>
      <dsp:txXfrm>
        <a:off x="453504" y="60762"/>
        <a:ext cx="1195629" cy="810583"/>
      </dsp:txXfrm>
    </dsp:sp>
    <dsp:sp modelId="{2C836385-FA4D-43FF-BE07-B9D57F346AC6}">
      <dsp:nvSpPr>
        <dsp:cNvPr id="0" name=""/>
        <dsp:cNvSpPr/>
      </dsp:nvSpPr>
      <dsp:spPr>
        <a:xfrm>
          <a:off x="1716836" y="87140"/>
          <a:ext cx="1302472"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a:t>First </a:t>
          </a:r>
          <a:r>
            <a:rPr lang="nl-NL" sz="1200" kern="1200" dirty="0" err="1">
              <a:latin typeface="Arial"/>
            </a:rPr>
            <a:t>suspicion</a:t>
          </a:r>
          <a:r>
            <a:rPr lang="nl-NL" sz="1200" kern="1200" dirty="0"/>
            <a:t> of </a:t>
          </a:r>
          <a:r>
            <a:rPr lang="nl-NL" sz="1200" kern="1200" dirty="0" err="1"/>
            <a:t>Drug_ADR</a:t>
          </a:r>
          <a:r>
            <a:rPr lang="nl-NL" sz="1200" kern="1200" dirty="0"/>
            <a:t> </a:t>
          </a:r>
          <a:r>
            <a:rPr lang="nl-NL" sz="1200" kern="1200" dirty="0" err="1"/>
            <a:t>association</a:t>
          </a:r>
          <a:endParaRPr lang="nl-NL" sz="1200" kern="1200" dirty="0"/>
        </a:p>
      </dsp:txBody>
      <dsp:txXfrm>
        <a:off x="1716836" y="87140"/>
        <a:ext cx="1302472" cy="726046"/>
      </dsp:txXfrm>
    </dsp:sp>
    <dsp:sp modelId="{394E38C9-17DF-42BB-8F71-A41A45366022}">
      <dsp:nvSpPr>
        <dsp:cNvPr id="0" name=""/>
        <dsp:cNvSpPr/>
      </dsp:nvSpPr>
      <dsp:spPr>
        <a:xfrm rot="5400000">
          <a:off x="1764234" y="1871071"/>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34C31F-CBBD-458E-9A8D-E251E7DB02F0}">
      <dsp:nvSpPr>
        <dsp:cNvPr id="0" name=""/>
        <dsp:cNvSpPr/>
      </dsp:nvSpPr>
      <dsp:spPr>
        <a:xfrm>
          <a:off x="1562258" y="1025991"/>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latin typeface="Arial"/>
            </a:rPr>
            <a:t>Strengthening</a:t>
          </a:r>
          <a:endParaRPr lang="nl-NL" sz="1300" kern="1200" dirty="0"/>
        </a:p>
      </dsp:txBody>
      <dsp:txXfrm>
        <a:off x="1606117" y="1069850"/>
        <a:ext cx="1195629" cy="810583"/>
      </dsp:txXfrm>
    </dsp:sp>
    <dsp:sp modelId="{0CEC2687-A554-4BFA-B5CF-5F768F3B6B4E}">
      <dsp:nvSpPr>
        <dsp:cNvPr id="0" name=""/>
        <dsp:cNvSpPr/>
      </dsp:nvSpPr>
      <dsp:spPr>
        <a:xfrm>
          <a:off x="2856707" y="1127725"/>
          <a:ext cx="192289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dirty="0" err="1">
              <a:latin typeface="Arial"/>
            </a:rPr>
            <a:t>Strength</a:t>
          </a:r>
          <a:r>
            <a:rPr lang="nl-NL" sz="1100" kern="1200" dirty="0"/>
            <a:t> of </a:t>
          </a:r>
          <a:r>
            <a:rPr lang="nl-NL" sz="1100" kern="1200" dirty="0" err="1"/>
            <a:t>association</a:t>
          </a:r>
          <a:r>
            <a:rPr lang="nl-NL" sz="1100" kern="1200" dirty="0"/>
            <a:t> in cases, </a:t>
          </a:r>
          <a:r>
            <a:rPr lang="nl-NL" sz="1100" kern="1200" dirty="0" err="1"/>
            <a:t>disproportionality</a:t>
          </a:r>
          <a:r>
            <a:rPr lang="nl-NL" sz="1100" kern="1200" dirty="0"/>
            <a:t>, trends, data </a:t>
          </a:r>
          <a:r>
            <a:rPr lang="nl-NL" sz="1100" kern="1200" dirty="0" err="1"/>
            <a:t>from</a:t>
          </a:r>
          <a:r>
            <a:rPr lang="nl-NL" sz="1100" kern="1200" dirty="0"/>
            <a:t> </a:t>
          </a:r>
          <a:r>
            <a:rPr lang="nl-NL" sz="1100" kern="1200" dirty="0" err="1"/>
            <a:t>other</a:t>
          </a:r>
          <a:r>
            <a:rPr lang="nl-NL" sz="1100" kern="1200" dirty="0"/>
            <a:t> sources</a:t>
          </a:r>
        </a:p>
      </dsp:txBody>
      <dsp:txXfrm>
        <a:off x="2856707" y="1127725"/>
        <a:ext cx="1922893" cy="726046"/>
      </dsp:txXfrm>
    </dsp:sp>
    <dsp:sp modelId="{C30B5E8B-CE59-4E2E-9611-C5CA4DC8BD17}">
      <dsp:nvSpPr>
        <dsp:cNvPr id="0" name=""/>
        <dsp:cNvSpPr/>
      </dsp:nvSpPr>
      <dsp:spPr>
        <a:xfrm>
          <a:off x="2714870" y="2035080"/>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a:t>Signal </a:t>
          </a:r>
          <a:r>
            <a:rPr lang="nl-NL" sz="1300" kern="1200" err="1"/>
            <a:t>evaluation</a:t>
          </a:r>
          <a:endParaRPr lang="nl-NL" sz="1300" kern="1200"/>
        </a:p>
      </dsp:txBody>
      <dsp:txXfrm>
        <a:off x="2758729" y="2078939"/>
        <a:ext cx="1195629" cy="810583"/>
      </dsp:txXfrm>
    </dsp:sp>
    <dsp:sp modelId="{81827EB2-C8C2-418F-B8FA-3036B45B2F85}">
      <dsp:nvSpPr>
        <dsp:cNvPr id="0" name=""/>
        <dsp:cNvSpPr/>
      </dsp:nvSpPr>
      <dsp:spPr>
        <a:xfrm>
          <a:off x="4044461" y="2137249"/>
          <a:ext cx="146443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err="1"/>
            <a:t>Confirmation</a:t>
          </a:r>
          <a:r>
            <a:rPr lang="nl-NL" sz="1100" kern="1200"/>
            <a:t>, </a:t>
          </a:r>
          <a:r>
            <a:rPr lang="nl-NL" sz="1100" kern="1200" err="1"/>
            <a:t>quantification</a:t>
          </a:r>
          <a:r>
            <a:rPr lang="nl-NL" sz="1100" kern="1200"/>
            <a:t>, risk </a:t>
          </a:r>
          <a:r>
            <a:rPr lang="nl-NL" sz="1100" kern="1200" err="1"/>
            <a:t>groups</a:t>
          </a:r>
          <a:r>
            <a:rPr lang="nl-NL" sz="1100" kern="1200"/>
            <a:t>, </a:t>
          </a:r>
          <a:r>
            <a:rPr lang="nl-NL" sz="1100" kern="1200" err="1"/>
            <a:t>further</a:t>
          </a:r>
          <a:r>
            <a:rPr lang="nl-NL" sz="1100" kern="1200"/>
            <a:t> information</a:t>
          </a:r>
        </a:p>
      </dsp:txBody>
      <dsp:txXfrm>
        <a:off x="4044461" y="2137249"/>
        <a:ext cx="1464433" cy="7260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6A6C-7574-4632-BCB7-CBF25C6662BD}">
      <dsp:nvSpPr>
        <dsp:cNvPr id="0" name=""/>
        <dsp:cNvSpPr/>
      </dsp:nvSpPr>
      <dsp:spPr>
        <a:xfrm>
          <a:off x="1618237" y="2014598"/>
          <a:ext cx="1121497" cy="112149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nl-NL" sz="2100" kern="1200"/>
            <a:t>Signal</a:t>
          </a:r>
        </a:p>
      </dsp:txBody>
      <dsp:txXfrm>
        <a:off x="1782476" y="2178837"/>
        <a:ext cx="793019" cy="793019"/>
      </dsp:txXfrm>
    </dsp:sp>
    <dsp:sp modelId="{630C32FB-7CC1-4518-919B-BB63B3E83F14}">
      <dsp:nvSpPr>
        <dsp:cNvPr id="0" name=""/>
        <dsp:cNvSpPr/>
      </dsp:nvSpPr>
      <dsp:spPr>
        <a:xfrm rot="10800000">
          <a:off x="533044"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9F5BF1-95A5-4D7F-A526-75DE2E8ECFD6}">
      <dsp:nvSpPr>
        <dsp:cNvPr id="0" name=""/>
        <dsp:cNvSpPr/>
      </dsp:nvSpPr>
      <dsp:spPr>
        <a:xfrm>
          <a:off x="333"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Clinical</a:t>
          </a:r>
          <a:r>
            <a:rPr lang="nl-NL" sz="1200" kern="1200"/>
            <a:t> trial data</a:t>
          </a:r>
        </a:p>
      </dsp:txBody>
      <dsp:txXfrm>
        <a:off x="25297" y="2174142"/>
        <a:ext cx="1015494" cy="802409"/>
      </dsp:txXfrm>
    </dsp:sp>
    <dsp:sp modelId="{D7F45FD6-E698-4946-8515-10A1747630BB}">
      <dsp:nvSpPr>
        <dsp:cNvPr id="0" name=""/>
        <dsp:cNvSpPr/>
      </dsp:nvSpPr>
      <dsp:spPr>
        <a:xfrm rot="13500000">
          <a:off x="86494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B9DB80-0CEB-4821-BB6D-52843803E4C3}">
      <dsp:nvSpPr>
        <dsp:cNvPr id="0" name=""/>
        <dsp:cNvSpPr/>
      </dsp:nvSpPr>
      <dsp:spPr>
        <a:xfrm>
          <a:off x="482418"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a:t>Real World Data</a:t>
          </a:r>
        </a:p>
      </dsp:txBody>
      <dsp:txXfrm>
        <a:off x="507382" y="1010285"/>
        <a:ext cx="1015494" cy="802409"/>
      </dsp:txXfrm>
    </dsp:sp>
    <dsp:sp modelId="{38E25BD7-AEC3-48F4-B955-E5AF6F111064}">
      <dsp:nvSpPr>
        <dsp:cNvPr id="0" name=""/>
        <dsp:cNvSpPr/>
      </dsp:nvSpPr>
      <dsp:spPr>
        <a:xfrm rot="16200000">
          <a:off x="1666232" y="1282345"/>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D1D2CD-7564-485C-965C-792BAC670CA0}">
      <dsp:nvSpPr>
        <dsp:cNvPr id="0" name=""/>
        <dsp:cNvSpPr/>
      </dsp:nvSpPr>
      <dsp:spPr>
        <a:xfrm>
          <a:off x="1646275" y="503236"/>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Spontaneous</a:t>
          </a:r>
          <a:r>
            <a:rPr lang="nl-NL" sz="1200" kern="1200" dirty="0"/>
            <a:t> Reporting Systems</a:t>
          </a:r>
        </a:p>
      </dsp:txBody>
      <dsp:txXfrm>
        <a:off x="1671239" y="528200"/>
        <a:ext cx="1015494" cy="802409"/>
      </dsp:txXfrm>
    </dsp:sp>
    <dsp:sp modelId="{997FCC2B-4C5F-4A0A-9E28-D59D1F1E2C09}">
      <dsp:nvSpPr>
        <dsp:cNvPr id="0" name=""/>
        <dsp:cNvSpPr/>
      </dsp:nvSpPr>
      <dsp:spPr>
        <a:xfrm rot="18900000">
          <a:off x="2467517" y="1614248"/>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F15C1B-AD38-402C-9DD9-6C6E032C4790}">
      <dsp:nvSpPr>
        <dsp:cNvPr id="0" name=""/>
        <dsp:cNvSpPr/>
      </dsp:nvSpPr>
      <dsp:spPr>
        <a:xfrm>
          <a:off x="2810131" y="985321"/>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err="1"/>
            <a:t>Literature</a:t>
          </a:r>
          <a:endParaRPr lang="nl-NL" sz="1200" kern="1200"/>
        </a:p>
      </dsp:txBody>
      <dsp:txXfrm>
        <a:off x="2835095" y="1010285"/>
        <a:ext cx="1015494" cy="802409"/>
      </dsp:txXfrm>
    </dsp:sp>
    <dsp:sp modelId="{406383DA-DFFB-4FBC-8B83-D14B7876D7D7}">
      <dsp:nvSpPr>
        <dsp:cNvPr id="0" name=""/>
        <dsp:cNvSpPr/>
      </dsp:nvSpPr>
      <dsp:spPr>
        <a:xfrm>
          <a:off x="2799420" y="2415533"/>
          <a:ext cx="1025507" cy="319626"/>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E68E4B-0186-4A22-898F-A8DEE6FEDAE2}">
      <dsp:nvSpPr>
        <dsp:cNvPr id="0" name=""/>
        <dsp:cNvSpPr/>
      </dsp:nvSpPr>
      <dsp:spPr>
        <a:xfrm>
          <a:off x="3292217" y="2149178"/>
          <a:ext cx="1065422" cy="85233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nl-NL" sz="1200" kern="1200" dirty="0" err="1"/>
            <a:t>Animal</a:t>
          </a:r>
          <a:r>
            <a:rPr lang="nl-NL" sz="1200" kern="1200" dirty="0"/>
            <a:t> studies</a:t>
          </a:r>
        </a:p>
      </dsp:txBody>
      <dsp:txXfrm>
        <a:off x="3317181" y="2174142"/>
        <a:ext cx="1015494" cy="8024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53EA7-867E-4AC1-B776-93DBC91B4898}">
      <dsp:nvSpPr>
        <dsp:cNvPr id="0" name=""/>
        <dsp:cNvSpPr/>
      </dsp:nvSpPr>
      <dsp:spPr>
        <a:xfrm rot="5400000">
          <a:off x="611622" y="861982"/>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856C8A-E189-49C7-A85A-289A863D1573}">
      <dsp:nvSpPr>
        <dsp:cNvPr id="0" name=""/>
        <dsp:cNvSpPr/>
      </dsp:nvSpPr>
      <dsp:spPr>
        <a:xfrm>
          <a:off x="409645" y="16903"/>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t>detection</a:t>
          </a:r>
          <a:endParaRPr lang="nl-NL" sz="1300" kern="1200" dirty="0"/>
        </a:p>
      </dsp:txBody>
      <dsp:txXfrm>
        <a:off x="453504" y="60762"/>
        <a:ext cx="1195629" cy="810583"/>
      </dsp:txXfrm>
    </dsp:sp>
    <dsp:sp modelId="{2C836385-FA4D-43FF-BE07-B9D57F346AC6}">
      <dsp:nvSpPr>
        <dsp:cNvPr id="0" name=""/>
        <dsp:cNvSpPr/>
      </dsp:nvSpPr>
      <dsp:spPr>
        <a:xfrm>
          <a:off x="1716836" y="87140"/>
          <a:ext cx="1302472"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a:t>First </a:t>
          </a:r>
          <a:r>
            <a:rPr lang="nl-NL" sz="1200" kern="1200" dirty="0" err="1">
              <a:latin typeface="Arial"/>
            </a:rPr>
            <a:t>suspicion</a:t>
          </a:r>
          <a:r>
            <a:rPr lang="nl-NL" sz="1200" kern="1200" dirty="0"/>
            <a:t> of </a:t>
          </a:r>
          <a:r>
            <a:rPr lang="nl-NL" sz="1200" kern="1200" dirty="0" err="1"/>
            <a:t>Drug_ADR</a:t>
          </a:r>
          <a:r>
            <a:rPr lang="nl-NL" sz="1200" kern="1200" dirty="0"/>
            <a:t> </a:t>
          </a:r>
          <a:r>
            <a:rPr lang="nl-NL" sz="1200" kern="1200" dirty="0" err="1"/>
            <a:t>association</a:t>
          </a:r>
          <a:endParaRPr lang="nl-NL" sz="1200" kern="1200" dirty="0"/>
        </a:p>
      </dsp:txBody>
      <dsp:txXfrm>
        <a:off x="1716836" y="87140"/>
        <a:ext cx="1302472" cy="726046"/>
      </dsp:txXfrm>
    </dsp:sp>
    <dsp:sp modelId="{394E38C9-17DF-42BB-8F71-A41A45366022}">
      <dsp:nvSpPr>
        <dsp:cNvPr id="0" name=""/>
        <dsp:cNvSpPr/>
      </dsp:nvSpPr>
      <dsp:spPr>
        <a:xfrm rot="5400000">
          <a:off x="1764234" y="1871071"/>
          <a:ext cx="762349" cy="867907"/>
        </a:xfrm>
        <a:prstGeom prst="bentUpArrow">
          <a:avLst>
            <a:gd name="adj1" fmla="val 32840"/>
            <a:gd name="adj2" fmla="val 25000"/>
            <a:gd name="adj3" fmla="val 35780"/>
          </a:avLst>
        </a:prstGeom>
        <a:solidFill>
          <a:schemeClr val="dk1">
            <a:tint val="40000"/>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34C31F-CBBD-458E-9A8D-E251E7DB02F0}">
      <dsp:nvSpPr>
        <dsp:cNvPr id="0" name=""/>
        <dsp:cNvSpPr/>
      </dsp:nvSpPr>
      <dsp:spPr>
        <a:xfrm>
          <a:off x="1562258" y="1025991"/>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Signal </a:t>
          </a:r>
          <a:r>
            <a:rPr lang="nl-NL" sz="1300" kern="1200" dirty="0" err="1">
              <a:latin typeface="Arial"/>
            </a:rPr>
            <a:t>Strengthening</a:t>
          </a:r>
          <a:endParaRPr lang="nl-NL" sz="1300" kern="1200" dirty="0"/>
        </a:p>
      </dsp:txBody>
      <dsp:txXfrm>
        <a:off x="1606117" y="1069850"/>
        <a:ext cx="1195629" cy="810583"/>
      </dsp:txXfrm>
    </dsp:sp>
    <dsp:sp modelId="{0CEC2687-A554-4BFA-B5CF-5F768F3B6B4E}">
      <dsp:nvSpPr>
        <dsp:cNvPr id="0" name=""/>
        <dsp:cNvSpPr/>
      </dsp:nvSpPr>
      <dsp:spPr>
        <a:xfrm>
          <a:off x="2856707" y="1127725"/>
          <a:ext cx="192289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dirty="0" err="1">
              <a:latin typeface="Arial"/>
            </a:rPr>
            <a:t>Strength</a:t>
          </a:r>
          <a:r>
            <a:rPr lang="nl-NL" sz="1100" kern="1200" dirty="0"/>
            <a:t> of </a:t>
          </a:r>
          <a:r>
            <a:rPr lang="nl-NL" sz="1100" kern="1200" dirty="0" err="1"/>
            <a:t>association</a:t>
          </a:r>
          <a:r>
            <a:rPr lang="nl-NL" sz="1100" kern="1200" dirty="0"/>
            <a:t> in cases, </a:t>
          </a:r>
          <a:r>
            <a:rPr lang="nl-NL" sz="1100" kern="1200" dirty="0" err="1"/>
            <a:t>disproportionality</a:t>
          </a:r>
          <a:r>
            <a:rPr lang="nl-NL" sz="1100" kern="1200" dirty="0"/>
            <a:t>, trends, data </a:t>
          </a:r>
          <a:r>
            <a:rPr lang="nl-NL" sz="1100" kern="1200" dirty="0" err="1"/>
            <a:t>from</a:t>
          </a:r>
          <a:r>
            <a:rPr lang="nl-NL" sz="1100" kern="1200" dirty="0"/>
            <a:t> </a:t>
          </a:r>
          <a:r>
            <a:rPr lang="nl-NL" sz="1100" kern="1200" dirty="0" err="1"/>
            <a:t>other</a:t>
          </a:r>
          <a:r>
            <a:rPr lang="nl-NL" sz="1100" kern="1200" dirty="0"/>
            <a:t> sources</a:t>
          </a:r>
        </a:p>
      </dsp:txBody>
      <dsp:txXfrm>
        <a:off x="2856707" y="1127725"/>
        <a:ext cx="1922893" cy="726046"/>
      </dsp:txXfrm>
    </dsp:sp>
    <dsp:sp modelId="{C30B5E8B-CE59-4E2E-9611-C5CA4DC8BD17}">
      <dsp:nvSpPr>
        <dsp:cNvPr id="0" name=""/>
        <dsp:cNvSpPr/>
      </dsp:nvSpPr>
      <dsp:spPr>
        <a:xfrm>
          <a:off x="2714870" y="2035080"/>
          <a:ext cx="1283347" cy="898301"/>
        </a:xfrm>
        <a:prstGeom prst="roundRect">
          <a:avLst>
            <a:gd name="adj" fmla="val 1667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a:t>Signal </a:t>
          </a:r>
          <a:r>
            <a:rPr lang="nl-NL" sz="1300" kern="1200" err="1"/>
            <a:t>evaluation</a:t>
          </a:r>
          <a:endParaRPr lang="nl-NL" sz="1300" kern="1200"/>
        </a:p>
      </dsp:txBody>
      <dsp:txXfrm>
        <a:off x="2758729" y="2078939"/>
        <a:ext cx="1195629" cy="810583"/>
      </dsp:txXfrm>
    </dsp:sp>
    <dsp:sp modelId="{81827EB2-C8C2-418F-B8FA-3036B45B2F85}">
      <dsp:nvSpPr>
        <dsp:cNvPr id="0" name=""/>
        <dsp:cNvSpPr/>
      </dsp:nvSpPr>
      <dsp:spPr>
        <a:xfrm>
          <a:off x="4044461" y="2137249"/>
          <a:ext cx="1464433" cy="726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nl-NL" sz="1100" kern="1200" err="1"/>
            <a:t>Confirmation</a:t>
          </a:r>
          <a:r>
            <a:rPr lang="nl-NL" sz="1100" kern="1200"/>
            <a:t>, </a:t>
          </a:r>
          <a:r>
            <a:rPr lang="nl-NL" sz="1100" kern="1200" err="1"/>
            <a:t>quantification</a:t>
          </a:r>
          <a:r>
            <a:rPr lang="nl-NL" sz="1100" kern="1200"/>
            <a:t>, risk </a:t>
          </a:r>
          <a:r>
            <a:rPr lang="nl-NL" sz="1100" kern="1200" err="1"/>
            <a:t>groups</a:t>
          </a:r>
          <a:r>
            <a:rPr lang="nl-NL" sz="1100" kern="1200"/>
            <a:t>, </a:t>
          </a:r>
          <a:r>
            <a:rPr lang="nl-NL" sz="1100" kern="1200" err="1"/>
            <a:t>further</a:t>
          </a:r>
          <a:r>
            <a:rPr lang="nl-NL" sz="1100" kern="1200"/>
            <a:t> information</a:t>
          </a:r>
        </a:p>
      </dsp:txBody>
      <dsp:txXfrm>
        <a:off x="4044461" y="2137249"/>
        <a:ext cx="1464433" cy="7260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E98AD-0050-4EE0-9729-2CDDE025D858}">
      <dsp:nvSpPr>
        <dsp:cNvPr id="0" name=""/>
        <dsp:cNvSpPr/>
      </dsp:nvSpPr>
      <dsp:spPr>
        <a:xfrm rot="5400000">
          <a:off x="-153115" y="154788"/>
          <a:ext cx="1020766" cy="714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a:t>Data collection</a:t>
          </a:r>
        </a:p>
      </dsp:txBody>
      <dsp:txXfrm rot="-5400000">
        <a:off x="0" y="358941"/>
        <a:ext cx="714536" cy="306230"/>
      </dsp:txXfrm>
    </dsp:sp>
    <dsp:sp modelId="{F6BC3235-B586-4EE6-B5C8-13E711CAF8A3}">
      <dsp:nvSpPr>
        <dsp:cNvPr id="0" name=""/>
        <dsp:cNvSpPr/>
      </dsp:nvSpPr>
      <dsp:spPr>
        <a:xfrm rot="5400000">
          <a:off x="4027295" y="-3343779"/>
          <a:ext cx="663498" cy="73510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a:t>Datasources: SRS, Cohort Event Monitoring, </a:t>
          </a:r>
          <a:r>
            <a:rPr lang="nl-NL" sz="1200" b="0" i="0" kern="1200" dirty="0"/>
            <a:t>Dutch </a:t>
          </a:r>
          <a:r>
            <a:rPr lang="nl-NL" sz="1200" b="0" i="0" kern="1200" dirty="0" err="1"/>
            <a:t>Pregnancy</a:t>
          </a:r>
          <a:r>
            <a:rPr lang="nl-NL" sz="1200" b="0" i="0" kern="1200" dirty="0"/>
            <a:t> Drug Register (DPDR)</a:t>
          </a:r>
          <a:r>
            <a:rPr lang="nl-NL" sz="1200" kern="1200" dirty="0"/>
            <a:t>, </a:t>
          </a:r>
          <a:r>
            <a:rPr lang="nl-NL" sz="1200" kern="1200" dirty="0" err="1"/>
            <a:t>Literature</a:t>
          </a:r>
          <a:r>
            <a:rPr lang="nl-NL" sz="1200" kern="1200" dirty="0"/>
            <a:t>, </a:t>
          </a:r>
          <a:r>
            <a:rPr lang="nl-NL" sz="1200" kern="1200" dirty="0" err="1"/>
            <a:t>Hospital</a:t>
          </a:r>
          <a:r>
            <a:rPr lang="nl-NL" sz="1200" kern="1200" dirty="0"/>
            <a:t> Electronic Health Records (</a:t>
          </a:r>
          <a:r>
            <a:rPr lang="nl-NL" sz="1200" kern="1200" dirty="0" err="1"/>
            <a:t>EHRs</a:t>
          </a:r>
          <a:r>
            <a:rPr lang="nl-NL" sz="1200" kern="1200" dirty="0"/>
            <a:t>)</a:t>
          </a:r>
        </a:p>
      </dsp:txBody>
      <dsp:txXfrm rot="-5400000">
        <a:off x="683516" y="32389"/>
        <a:ext cx="7318669" cy="598720"/>
      </dsp:txXfrm>
    </dsp:sp>
    <dsp:sp modelId="{70AB877C-73BA-4109-9E60-46A7DB733EF1}">
      <dsp:nvSpPr>
        <dsp:cNvPr id="0" name=""/>
        <dsp:cNvSpPr/>
      </dsp:nvSpPr>
      <dsp:spPr>
        <a:xfrm rot="5400000">
          <a:off x="-153115" y="1057590"/>
          <a:ext cx="1020766" cy="714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a:t>Data processing</a:t>
          </a:r>
        </a:p>
      </dsp:txBody>
      <dsp:txXfrm rot="-5400000">
        <a:off x="0" y="1261743"/>
        <a:ext cx="714536" cy="306230"/>
      </dsp:txXfrm>
    </dsp:sp>
    <dsp:sp modelId="{E057F2E1-3106-4875-8AC7-85982A2A856B}">
      <dsp:nvSpPr>
        <dsp:cNvPr id="0" name=""/>
        <dsp:cNvSpPr/>
      </dsp:nvSpPr>
      <dsp:spPr>
        <a:xfrm rot="5400000">
          <a:off x="4058316" y="-2439304"/>
          <a:ext cx="663498" cy="73510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a:t>Includes: Case intake + checks, Coding, Automatic handing for some cases, Triage, Causality assessment, follow-up, quality checks, automatic export to EMA </a:t>
          </a:r>
        </a:p>
      </dsp:txBody>
      <dsp:txXfrm rot="-5400000">
        <a:off x="714537" y="936864"/>
        <a:ext cx="7318669" cy="598720"/>
      </dsp:txXfrm>
    </dsp:sp>
    <dsp:sp modelId="{0382F8F5-9370-454F-BCB3-04710E2422FE}">
      <dsp:nvSpPr>
        <dsp:cNvPr id="0" name=""/>
        <dsp:cNvSpPr/>
      </dsp:nvSpPr>
      <dsp:spPr>
        <a:xfrm rot="5400000">
          <a:off x="-153115" y="1960393"/>
          <a:ext cx="1020766" cy="714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a:t>Data analysis</a:t>
          </a:r>
        </a:p>
      </dsp:txBody>
      <dsp:txXfrm rot="-5400000">
        <a:off x="0" y="2164546"/>
        <a:ext cx="714536" cy="306230"/>
      </dsp:txXfrm>
    </dsp:sp>
    <dsp:sp modelId="{B4B2EC43-1159-4DFE-B22F-A789C50702B3}">
      <dsp:nvSpPr>
        <dsp:cNvPr id="0" name=""/>
        <dsp:cNvSpPr/>
      </dsp:nvSpPr>
      <dsp:spPr>
        <a:xfrm rot="5400000">
          <a:off x="4058316" y="-1536501"/>
          <a:ext cx="663498" cy="73510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a:t>Includes: Case-by-Case analysis, screening tools (AE screening, batch analysis for vaccines, Observed vs Expected, literature screening), predictive modelling for cohorts, bespoke methods (clustering, structural topic modelling) + additional cases finding in EHRs + Signal Detection meetings</a:t>
          </a:r>
        </a:p>
      </dsp:txBody>
      <dsp:txXfrm rot="-5400000">
        <a:off x="714537" y="1839667"/>
        <a:ext cx="7318669" cy="598720"/>
      </dsp:txXfrm>
    </dsp:sp>
    <dsp:sp modelId="{50275403-F784-4E41-8177-D7056F7CED8C}">
      <dsp:nvSpPr>
        <dsp:cNvPr id="0" name=""/>
        <dsp:cNvSpPr/>
      </dsp:nvSpPr>
      <dsp:spPr>
        <a:xfrm rot="5400000">
          <a:off x="-153115" y="2863195"/>
          <a:ext cx="1020766" cy="714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a:t>Knowledge generation</a:t>
          </a:r>
        </a:p>
      </dsp:txBody>
      <dsp:txXfrm rot="-5400000">
        <a:off x="0" y="3067348"/>
        <a:ext cx="714536" cy="306230"/>
      </dsp:txXfrm>
    </dsp:sp>
    <dsp:sp modelId="{935EDA3D-E3EF-4145-82ED-E46A6C9F80F6}">
      <dsp:nvSpPr>
        <dsp:cNvPr id="0" name=""/>
        <dsp:cNvSpPr/>
      </dsp:nvSpPr>
      <dsp:spPr>
        <a:xfrm rot="5400000">
          <a:off x="4058316" y="-633699"/>
          <a:ext cx="663498" cy="73510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a:t>Includes: writing of signal documents, publications, reports and online knowledge pages</a:t>
          </a:r>
        </a:p>
      </dsp:txBody>
      <dsp:txXfrm rot="-5400000">
        <a:off x="714537" y="2742469"/>
        <a:ext cx="7318669" cy="598720"/>
      </dsp:txXfrm>
    </dsp:sp>
    <dsp:sp modelId="{785DFC02-2B12-4203-9A7A-C4EF1F9E0615}">
      <dsp:nvSpPr>
        <dsp:cNvPr id="0" name=""/>
        <dsp:cNvSpPr/>
      </dsp:nvSpPr>
      <dsp:spPr>
        <a:xfrm rot="5400000">
          <a:off x="-153115" y="3765997"/>
          <a:ext cx="1020766" cy="714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a:t>Knowlegde dissimination</a:t>
          </a:r>
        </a:p>
      </dsp:txBody>
      <dsp:txXfrm rot="-5400000">
        <a:off x="0" y="3970150"/>
        <a:ext cx="714536" cy="306230"/>
      </dsp:txXfrm>
    </dsp:sp>
    <dsp:sp modelId="{B120EF47-9107-4D37-8B03-11B6B186D448}">
      <dsp:nvSpPr>
        <dsp:cNvPr id="0" name=""/>
        <dsp:cNvSpPr/>
      </dsp:nvSpPr>
      <dsp:spPr>
        <a:xfrm rot="5400000">
          <a:off x="4058316" y="269102"/>
          <a:ext cx="663498" cy="73510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a:t>Includes: all further communications, including the </a:t>
          </a:r>
          <a:r>
            <a:rPr lang="en-US" sz="1200" kern="1200"/>
            <a:t>online kowledge bank on the Lareb </a:t>
          </a:r>
          <a:r>
            <a:rPr lang="nl-NL" sz="1200" kern="1200"/>
            <a:t>website</a:t>
          </a:r>
        </a:p>
      </dsp:txBody>
      <dsp:txXfrm rot="-5400000">
        <a:off x="714537" y="3645271"/>
        <a:ext cx="7318669" cy="59872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B54015-21A9-4281-BBC4-197E553B57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11924C9-4600-4F0F-9985-286D9790EF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74432F-BEE1-42FD-8C2B-8F52AD7B6199}" type="datetimeFigureOut">
              <a:rPr lang="en-US" smtClean="0"/>
              <a:t>6/17/2026</a:t>
            </a:fld>
            <a:endParaRPr lang="en-US"/>
          </a:p>
        </p:txBody>
      </p:sp>
      <p:sp>
        <p:nvSpPr>
          <p:cNvPr id="4" name="Footer Placeholder 3">
            <a:extLst>
              <a:ext uri="{FF2B5EF4-FFF2-40B4-BE49-F238E27FC236}">
                <a16:creationId xmlns:a16="http://schemas.microsoft.com/office/drawing/2014/main" id="{CBACB15D-765B-4B7D-9AF9-46CB7200D00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6420325-E55D-47DE-BC08-1824396F2CD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D43A67-78CA-415F-9300-13126E5B695F}" type="slidenum">
              <a:rPr lang="en-US" smtClean="0"/>
              <a:t>‹nr.›</a:t>
            </a:fld>
            <a:endParaRPr lang="en-US"/>
          </a:p>
        </p:txBody>
      </p:sp>
    </p:spTree>
    <p:extLst>
      <p:ext uri="{BB962C8B-B14F-4D97-AF65-F5344CB8AC3E}">
        <p14:creationId xmlns:p14="http://schemas.microsoft.com/office/powerpoint/2010/main" val="36047821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2D9D34-5619-A040-A4B7-0770935BC18A}"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452AB1-0F72-5B4C-8924-37D05B1348D3}" type="slidenum">
              <a:rPr lang="en-US" smtClean="0"/>
              <a:t>‹nr.›</a:t>
            </a:fld>
            <a:endParaRPr lang="en-US"/>
          </a:p>
        </p:txBody>
      </p:sp>
    </p:spTree>
    <p:extLst>
      <p:ext uri="{BB962C8B-B14F-4D97-AF65-F5344CB8AC3E}">
        <p14:creationId xmlns:p14="http://schemas.microsoft.com/office/powerpoint/2010/main" val="2989161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4;p1:notes">
            <a:extLst>
              <a:ext uri="{FF2B5EF4-FFF2-40B4-BE49-F238E27FC236}">
                <a16:creationId xmlns:a16="http://schemas.microsoft.com/office/drawing/2014/main" id="{AADE4ED0-830D-405E-A370-4F6805459195}"/>
              </a:ext>
            </a:extLst>
          </p:cNvPr>
          <p:cNvSpPr>
            <a:spLocks noGrp="1" noRot="1" noChangeAspect="1"/>
          </p:cNvSpPr>
          <p:nvPr>
            <p:ph type="sldImg"/>
          </p:nvPr>
        </p:nvSpPr>
        <p:spPr>
          <a:xfrm>
            <a:off x="381000" y="685800"/>
            <a:ext cx="6096000" cy="3429000"/>
          </a:xfrm>
        </p:spPr>
      </p:sp>
      <p:sp>
        <p:nvSpPr>
          <p:cNvPr id="3" name="Google Shape;85;p1:notes">
            <a:extLst>
              <a:ext uri="{FF2B5EF4-FFF2-40B4-BE49-F238E27FC236}">
                <a16:creationId xmlns:a16="http://schemas.microsoft.com/office/drawing/2014/main" id="{A011F8D6-9801-520F-ABBB-C7CC4B3D4C90}"/>
              </a:ext>
            </a:extLst>
          </p:cNvPr>
          <p:cNvSpPr txBox="1">
            <a:spLocks noGrp="1"/>
          </p:cNvSpPr>
          <p:nvPr>
            <p:ph type="body" sz="quarter"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351F9-8F3B-DCF8-A33F-E4AB8E760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B8A28-E9F6-9CDA-FBA1-179F5E746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9AF9F-9952-A379-4E2B-BED0B4CC29C7}"/>
              </a:ext>
            </a:extLst>
          </p:cNvPr>
          <p:cNvSpPr>
            <a:spLocks noGrp="1"/>
          </p:cNvSpPr>
          <p:nvPr>
            <p:ph type="body" idx="1"/>
          </p:nvPr>
        </p:nvSpPr>
        <p:spPr/>
        <p:txBody>
          <a:bodyPr/>
          <a:lstStyle/>
          <a:p>
            <a:r>
              <a:rPr lang="en-GB" dirty="0"/>
              <a:t>That brings us onto the topic of data integration. </a:t>
            </a:r>
          </a:p>
          <a:p>
            <a:r>
              <a:rPr lang="en-GB" dirty="0"/>
              <a:t>It was concluded that data integration in pharmacovigilance must go beyond aggregation of data, rather triangulation across the diverse range of sources is essential. </a:t>
            </a:r>
          </a:p>
          <a:p>
            <a:endParaRPr lang="en-GB" dirty="0"/>
          </a:p>
          <a:p>
            <a:r>
              <a:rPr lang="en-GB" dirty="0"/>
              <a:t>However, integration remains constrained by technical issues, inconsistent data quality, privacy concerns, and unequal access, which can slow cross-regional or cross-sector PV analyses.</a:t>
            </a:r>
          </a:p>
        </p:txBody>
      </p:sp>
      <p:sp>
        <p:nvSpPr>
          <p:cNvPr id="4" name="Slide Number Placeholder 3">
            <a:extLst>
              <a:ext uri="{FF2B5EF4-FFF2-40B4-BE49-F238E27FC236}">
                <a16:creationId xmlns:a16="http://schemas.microsoft.com/office/drawing/2014/main" id="{785AB135-2075-9166-9EAC-E0557B6ED8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0CB353-D270-424A-A07B-8D12E089A6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3885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EE3C7-202D-607D-317D-A76EAC458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B3EB26-656E-9B48-2D69-F22DF2FF6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B8E23-407E-3C36-4FC4-710B11BA5E80}"/>
              </a:ext>
            </a:extLst>
          </p:cNvPr>
          <p:cNvSpPr>
            <a:spLocks noGrp="1"/>
          </p:cNvSpPr>
          <p:nvPr>
            <p:ph type="body" idx="1"/>
          </p:nvPr>
        </p:nvSpPr>
        <p:spPr/>
        <p:txBody>
          <a:bodyPr/>
          <a:lstStyle/>
          <a:p>
            <a:r>
              <a:rPr lang="en-GB" dirty="0"/>
              <a:t>The experts in the focus group highlighted innovative approaches, particularly knowledge graphs and AI, which can unify diverse datasets to uncover complex relationships. Secure collaborative platforms and triangulating multiple sources through collaborative frameworks can further enhance PV analytics.</a:t>
            </a:r>
          </a:p>
        </p:txBody>
      </p:sp>
      <p:sp>
        <p:nvSpPr>
          <p:cNvPr id="4" name="Slide Number Placeholder 3">
            <a:extLst>
              <a:ext uri="{FF2B5EF4-FFF2-40B4-BE49-F238E27FC236}">
                <a16:creationId xmlns:a16="http://schemas.microsoft.com/office/drawing/2014/main" id="{EC2DAF3A-AF32-6FD0-7117-2DCCE1B0DD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0CB353-D270-424A-A07B-8D12E089A6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4273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CEA56-7DF6-B425-5DE6-2778C679A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2A6B9-4E24-5478-37BF-36950B41DE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C7F56-B36F-172E-5A7F-F5B5ABCD7CE8}"/>
              </a:ext>
            </a:extLst>
          </p:cNvPr>
          <p:cNvSpPr>
            <a:spLocks noGrp="1"/>
          </p:cNvSpPr>
          <p:nvPr>
            <p:ph type="body" idx="1"/>
          </p:nvPr>
        </p:nvSpPr>
        <p:spPr/>
        <p:txBody>
          <a:bodyPr/>
          <a:lstStyle/>
          <a:p>
            <a:r>
              <a:rPr lang="en-GB" dirty="0"/>
              <a:t>The consensus from the focus group was clear: better data access and integration directly translates into faster, more robust detection of safety signals, and helps bridge regional and institutional disparities. </a:t>
            </a:r>
          </a:p>
          <a:p>
            <a:endParaRPr lang="en-GB" dirty="0"/>
          </a:p>
          <a:p>
            <a:r>
              <a:rPr lang="en-GB" dirty="0"/>
              <a:t>By enhancing integration, data access, and methodological rigour, we can strengthen pharmacovigilance processes and enhance global drug safety monitoring.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CEEE8C37-AF4F-8625-5D52-B2533AF606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0CB353-D270-424A-A07B-8D12E089A6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9842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marL="457200" marR="0" lvl="0" indent="-298451"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kern="0" cap="none" spc="0" baseline="0" dirty="0">
                <a:solidFill>
                  <a:srgbClr val="000000"/>
                </a:solidFill>
                <a:effectLst/>
                <a:uFillTx/>
                <a:latin typeface="Arial"/>
                <a:ea typeface="Arial"/>
                <a:cs typeface="Arial"/>
              </a:rPr>
              <a:t>The EHR-AE search method uses a text-mining data collector tool (</a:t>
            </a:r>
            <a:r>
              <a:rPr lang="en-US" sz="1100" b="0" i="0" u="none" strike="noStrike" kern="0" cap="none" spc="0" baseline="0" dirty="0" err="1">
                <a:solidFill>
                  <a:srgbClr val="000000"/>
                </a:solidFill>
                <a:effectLst/>
                <a:uFillTx/>
                <a:latin typeface="Arial"/>
                <a:ea typeface="Arial"/>
                <a:cs typeface="Arial"/>
              </a:rPr>
              <a:t>CTcue</a:t>
            </a:r>
            <a:r>
              <a:rPr lang="en-US" sz="1100" b="0" i="0" u="none" strike="noStrike" kern="0" cap="none" spc="0" baseline="0" dirty="0">
                <a:solidFill>
                  <a:srgbClr val="000000"/>
                </a:solidFill>
                <a:effectLst/>
                <a:uFillTx/>
                <a:latin typeface="Arial"/>
                <a:ea typeface="Arial"/>
                <a:cs typeface="Arial"/>
              </a:rPr>
              <a:t>, IQVIA Solutions BV) to construct search queries using structured (e.g. laboratory findings, medication requests, diagnostic procedures) and unstructured (e.g. clinical notes, hospital letters) EHR data. In </a:t>
            </a:r>
            <a:r>
              <a:rPr lang="en-US" sz="1100" b="0" i="0" u="none" strike="noStrike" kern="0" cap="none" spc="0" baseline="0" dirty="0" err="1">
                <a:solidFill>
                  <a:srgbClr val="000000"/>
                </a:solidFill>
                <a:effectLst/>
                <a:uFillTx/>
                <a:latin typeface="Arial"/>
                <a:ea typeface="Arial"/>
                <a:cs typeface="Arial"/>
              </a:rPr>
              <a:t>CTcue</a:t>
            </a:r>
            <a:r>
              <a:rPr lang="en-US" sz="1100" b="0" i="0" u="none" strike="noStrike" kern="0" cap="none" spc="0" baseline="0" dirty="0">
                <a:solidFill>
                  <a:srgbClr val="000000"/>
                </a:solidFill>
                <a:effectLst/>
                <a:uFillTx/>
                <a:latin typeface="Arial"/>
                <a:ea typeface="Arial"/>
                <a:cs typeface="Arial"/>
              </a:rPr>
              <a:t>, snippets of EHRs that meet the search criteria are analyzed to find potential cases of a specific drug-ADR association. For the potential cases, the full EHRs of the patients are consulted to verify whether the case is a potential ADR, and is of added value to signal detection. Cases that meet these criteria are reported to Lareb and included in the spontaneous reporting system as reports from study. </a:t>
            </a:r>
            <a:endParaRPr lang="nl-NL" sz="1100" b="0" i="0" u="none" strike="noStrike" kern="0" cap="none" spc="0" baseline="0" dirty="0">
              <a:solidFill>
                <a:srgbClr val="000000"/>
              </a:solidFill>
              <a:effectLst/>
              <a:uFillTx/>
              <a:latin typeface="Arial"/>
              <a:ea typeface="Arial"/>
              <a:cs typeface="Arial"/>
            </a:endParaRP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76458B8-3AE0-481C-91D9-9580C087428B}" type="slidenum">
              <a:rPr kumimoji="0" 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09492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Purpose: Good documentation of adverse events related to medicines is essential for the assessment of safety signals. </a:t>
            </a:r>
            <a:r>
              <a:rPr lang="en-US" dirty="0" err="1"/>
              <a:t>Informationon</a:t>
            </a:r>
            <a:r>
              <a:rPr lang="en-US" dirty="0"/>
              <a:t> the clinical quality of primary pregnancy safety data sources is lacking. The objective of this study was to assess the differ-</a:t>
            </a:r>
            <a:r>
              <a:rPr lang="en-US" dirty="0" err="1"/>
              <a:t>ences</a:t>
            </a:r>
            <a:r>
              <a:rPr lang="en-US" dirty="0"/>
              <a:t> in clinical quality of various sources of primary pregnancy pharmacovigilance (PV) </a:t>
            </a:r>
            <a:r>
              <a:rPr lang="en-US" dirty="0" err="1"/>
              <a:t>data.Methods</a:t>
            </a:r>
            <a:r>
              <a:rPr lang="en-US" dirty="0"/>
              <a:t>: Fifty reports of exposures to medicines during pregnancy were collected from: spontaneous and literature </a:t>
            </a:r>
            <a:r>
              <a:rPr lang="en-US" dirty="0" err="1"/>
              <a:t>reportsfrom</a:t>
            </a:r>
            <a:r>
              <a:rPr lang="en-US" dirty="0"/>
              <a:t> </a:t>
            </a:r>
            <a:r>
              <a:rPr lang="en-US" dirty="0" err="1"/>
              <a:t>EudraVigilance</a:t>
            </a:r>
            <a:r>
              <a:rPr lang="en-US" dirty="0"/>
              <a:t>, European Network of Teratology Information Services (ENTIS), the Dutch Pregnancy Drug Register, en-</a:t>
            </a:r>
            <a:r>
              <a:rPr lang="en-US" dirty="0" err="1"/>
              <a:t>hanced</a:t>
            </a:r>
            <a:r>
              <a:rPr lang="en-US" dirty="0"/>
              <a:t> PV </a:t>
            </a:r>
            <a:r>
              <a:rPr lang="en-US" dirty="0" err="1"/>
              <a:t>programmes</a:t>
            </a:r>
            <a:r>
              <a:rPr lang="en-US" dirty="0"/>
              <a:t> (EPV), and patient support </a:t>
            </a:r>
            <a:r>
              <a:rPr lang="en-US" dirty="0" err="1"/>
              <a:t>programmes</a:t>
            </a:r>
            <a:r>
              <a:rPr lang="en-US" dirty="0"/>
              <a:t> (PSP). Reports were standardized and anonymized, after </a:t>
            </a:r>
            <a:r>
              <a:rPr lang="en-US" dirty="0" err="1"/>
              <a:t>whichtheir</a:t>
            </a:r>
            <a:r>
              <a:rPr lang="en-US" dirty="0"/>
              <a:t> clinical quality was assessed. Mean scores per source were compared using ANOVA (analysis of variance test).Results: Mean clinical quality scores were 89.0% (SD 10.1%) for the Dutch Pregnancy Drug Register, 77.1% (SD 13.3%) for TIS,64.7% (SD 20.5%) for EPVs, 49.5% (SD 16.2%) for PSPs, 40.9% (SD 21.6%) for spontaneous reports, and 38.6% (SD 18.0%) for lit-</a:t>
            </a:r>
            <a:r>
              <a:rPr lang="en-US" dirty="0" err="1"/>
              <a:t>erature</a:t>
            </a:r>
            <a:r>
              <a:rPr lang="en-US" dirty="0"/>
              <a:t> reports. All were statistically significantly different (p ≤ 0.05) except for spontaneous versus literature reports (</a:t>
            </a:r>
            <a:r>
              <a:rPr lang="en-US" dirty="0" err="1"/>
              <a:t>meandifference</a:t>
            </a:r>
            <a:r>
              <a:rPr lang="en-US" dirty="0"/>
              <a:t> 2.2%, p = 0.99) and spontaneous reports versus reports from PSPs (−8.6%, p = 0.14).Conclusions: For data sources specifically designed for pregnancy data collection, the clinical quality of information </a:t>
            </a:r>
            <a:r>
              <a:rPr lang="en-US" dirty="0" err="1"/>
              <a:t>generallyoutweighed</a:t>
            </a:r>
            <a:r>
              <a:rPr lang="en-US" dirty="0"/>
              <a:t> sources designed to capture general safety information. EPV methods showed better scores for clinical quality com-pared to spontaneous reporting data for pregnancy PV.</a:t>
            </a:r>
            <a:endParaRPr lang="nl-NL" dirty="0"/>
          </a:p>
        </p:txBody>
      </p:sp>
      <p:sp>
        <p:nvSpPr>
          <p:cNvPr id="4" name="Tijdelijke aanduiding voor dianummer 3"/>
          <p:cNvSpPr>
            <a:spLocks noGrp="1"/>
          </p:cNvSpPr>
          <p:nvPr>
            <p:ph type="sldNum" sz="quarter" idx="5"/>
          </p:nvPr>
        </p:nvSpPr>
        <p:spPr/>
        <p:txBody>
          <a:bodyPr/>
          <a:lstStyle/>
          <a:p>
            <a:fld id="{F7452AB1-0F72-5B4C-8924-37D05B1348D3}" type="slidenum">
              <a:rPr lang="en-US" smtClean="0"/>
              <a:t>7</a:t>
            </a:fld>
            <a:endParaRPr lang="en-US"/>
          </a:p>
        </p:txBody>
      </p:sp>
    </p:spTree>
    <p:extLst>
      <p:ext uri="{BB962C8B-B14F-4D97-AF65-F5344CB8AC3E}">
        <p14:creationId xmlns:p14="http://schemas.microsoft.com/office/powerpoint/2010/main" val="346605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4;p4:notes">
            <a:extLst>
              <a:ext uri="{FF2B5EF4-FFF2-40B4-BE49-F238E27FC236}">
                <a16:creationId xmlns:a16="http://schemas.microsoft.com/office/drawing/2014/main" id="{8AF6F245-B80F-DB69-4FC7-C770A405E3D6}"/>
              </a:ext>
            </a:extLst>
          </p:cNvPr>
          <p:cNvSpPr>
            <a:spLocks noGrp="1" noRot="1" noChangeAspect="1"/>
          </p:cNvSpPr>
          <p:nvPr>
            <p:ph type="sldImg"/>
          </p:nvPr>
        </p:nvSpPr>
        <p:spPr>
          <a:xfrm>
            <a:off x="381000" y="685800"/>
            <a:ext cx="6096000" cy="3429000"/>
          </a:xfrm>
        </p:spPr>
      </p:sp>
      <p:sp>
        <p:nvSpPr>
          <p:cNvPr id="3" name="Google Shape;115;p4:notes">
            <a:extLst>
              <a:ext uri="{FF2B5EF4-FFF2-40B4-BE49-F238E27FC236}">
                <a16:creationId xmlns:a16="http://schemas.microsoft.com/office/drawing/2014/main" id="{00E1C86D-8EB1-D596-4F08-9DD3AC0C71C0}"/>
              </a:ext>
            </a:extLst>
          </p:cNvPr>
          <p:cNvSpPr txBox="1">
            <a:spLocks noGrp="1"/>
          </p:cNvSpPr>
          <p:nvPr>
            <p:ph type="body" sz="quarter" idx="1"/>
          </p:nvPr>
        </p:nvSpPr>
        <p:spPr/>
        <p:txBody>
          <a:bodyPr/>
          <a:lstStyle/>
          <a:p>
            <a:endParaRPr lang="en-US"/>
          </a:p>
        </p:txBody>
      </p:sp>
    </p:spTree>
    <p:extLst>
      <p:ext uri="{BB962C8B-B14F-4D97-AF65-F5344CB8AC3E}">
        <p14:creationId xmlns:p14="http://schemas.microsoft.com/office/powerpoint/2010/main" val="2290097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7452AB1-0F72-5B4C-8924-37D05B1348D3}" type="slidenum">
              <a:rPr lang="en-US" smtClean="0"/>
              <a:t>9</a:t>
            </a:fld>
            <a:endParaRPr lang="en-US"/>
          </a:p>
        </p:txBody>
      </p:sp>
    </p:spTree>
    <p:extLst>
      <p:ext uri="{BB962C8B-B14F-4D97-AF65-F5344CB8AC3E}">
        <p14:creationId xmlns:p14="http://schemas.microsoft.com/office/powerpoint/2010/main" val="1701165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3;p5:notes">
            <a:extLst>
              <a:ext uri="{FF2B5EF4-FFF2-40B4-BE49-F238E27FC236}">
                <a16:creationId xmlns:a16="http://schemas.microsoft.com/office/drawing/2014/main" id="{49BC9AAD-71A9-1450-05CD-9C756E52192B}"/>
              </a:ext>
            </a:extLst>
          </p:cNvPr>
          <p:cNvSpPr>
            <a:spLocks noGrp="1" noRot="1" noChangeAspect="1"/>
          </p:cNvSpPr>
          <p:nvPr>
            <p:ph type="sldImg"/>
          </p:nvPr>
        </p:nvSpPr>
        <p:spPr>
          <a:xfrm>
            <a:off x="381000" y="685800"/>
            <a:ext cx="6096000" cy="3429000"/>
          </a:xfrm>
        </p:spPr>
      </p:sp>
      <p:sp>
        <p:nvSpPr>
          <p:cNvPr id="3" name="Google Shape;124;p5:notes">
            <a:extLst>
              <a:ext uri="{FF2B5EF4-FFF2-40B4-BE49-F238E27FC236}">
                <a16:creationId xmlns:a16="http://schemas.microsoft.com/office/drawing/2014/main" id="{C2E80434-7A59-A78A-CB17-245221A4616D}"/>
              </a:ext>
            </a:extLst>
          </p:cNvPr>
          <p:cNvSpPr txBox="1">
            <a:spLocks noGrp="1"/>
          </p:cNvSpPr>
          <p:nvPr>
            <p:ph type="body" sz="quarter" idx="1"/>
          </p:nvPr>
        </p:nvSpPr>
        <p:spPr/>
        <p:txBody>
          <a:bodyPr/>
          <a:lstStyle/>
          <a:p>
            <a:endParaRPr lang="en-US"/>
          </a:p>
        </p:txBody>
      </p:sp>
    </p:spTree>
    <p:extLst>
      <p:ext uri="{BB962C8B-B14F-4D97-AF65-F5344CB8AC3E}">
        <p14:creationId xmlns:p14="http://schemas.microsoft.com/office/powerpoint/2010/main" val="2757272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Firstly, I wanted to introduce the International Working Group on New Developments in PV, under which this work was completed. The group was established in 2019 and is coordinated by the DSRU. </a:t>
            </a:r>
          </a:p>
          <a:p>
            <a:endParaRPr lang="en-GB" dirty="0"/>
          </a:p>
          <a:p>
            <a:r>
              <a:rPr lang="en-GB" dirty="0"/>
              <a:t>It contains more than 65 global pharmacovigilance and pharmacoepidemiology experts. </a:t>
            </a:r>
          </a:p>
          <a:p>
            <a:endParaRPr lang="en-GB" dirty="0"/>
          </a:p>
          <a:p>
            <a:r>
              <a:rPr lang="en-GB" dirty="0"/>
              <a:t>And the aim of the group is to advance existing methodologies used in the detection, monitoring, and analysis of safety data in pharmacovigilance and to communicate best practice proposals to support decision making in health care.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3C5BAD-4116-46DE-9538-27CF2AE7E7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6396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part of the International Working Group, we have been conducting research into two areas, causality assessment and data sources in pharmacovigilance. Today we are continuing the discussion around our recently published paper titled Perspective on better access to data and data integration in pharmacovigilance: Information from a focus group.</a:t>
            </a:r>
          </a:p>
          <a:p>
            <a:endParaRPr lang="en-GB" dirty="0"/>
          </a:p>
          <a:p>
            <a:r>
              <a:rPr lang="en-GB" dirty="0"/>
              <a:t>We conducted this work because the number of data sources available for pharmacovigilance is increasing, and making decisions on the most appropriate source is becoming increasingly difficult. </a:t>
            </a:r>
          </a:p>
          <a:p>
            <a:endParaRPr lang="en-GB" dirty="0"/>
          </a:p>
          <a:p>
            <a:r>
              <a:rPr lang="en-GB" dirty="0"/>
              <a:t>Each type of data source comes with its own challenges, and bringing information together from disparate sources of data is challenging. We therefore wanted to understand the practical challenges faced when accessing and integrating data for pharmacovigilance, and how we might approach the integration of diverse data in future.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I’ll share some details on the research, which consisted of a focus group of international PV experts exploring how improved data access and integration can strengthen signal detection and drug safety. </a:t>
            </a:r>
          </a:p>
          <a:p>
            <a:endParaRPr lang="en-GB" dirty="0"/>
          </a:p>
        </p:txBody>
      </p:sp>
      <p:sp>
        <p:nvSpPr>
          <p:cNvPr id="4" name="Slide Number Placeholder 3"/>
          <p:cNvSpPr>
            <a:spLocks noGrp="1"/>
          </p:cNvSpPr>
          <p:nvPr>
            <p:ph type="sldNum" sz="quarter" idx="5"/>
          </p:nvPr>
        </p:nvSpPr>
        <p:spPr/>
        <p:txBody>
          <a:bodyPr/>
          <a:lstStyle/>
          <a:p>
            <a:fld id="{150CB353-D270-424A-A07B-8D12E089A65F}" type="slidenum">
              <a:rPr lang="en-GB" smtClean="0"/>
              <a:t>12</a:t>
            </a:fld>
            <a:endParaRPr lang="en-GB"/>
          </a:p>
        </p:txBody>
      </p:sp>
    </p:spTree>
    <p:extLst>
      <p:ext uri="{BB962C8B-B14F-4D97-AF65-F5344CB8AC3E}">
        <p14:creationId xmlns:p14="http://schemas.microsoft.com/office/powerpoint/2010/main" val="494959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focus group consisted of nine experts with diverse PV experience to identify the main obstacles to integrating real-world data </a:t>
            </a:r>
            <a:r>
              <a:rPr lang="en-GB"/>
              <a:t>in pharmacovigilance, </a:t>
            </a:r>
            <a:r>
              <a:rPr lang="en-GB" dirty="0"/>
              <a:t>and discuss practical solutions to make pharmacovigilance more efficient and robust.</a:t>
            </a:r>
          </a:p>
          <a:p>
            <a:endParaRPr lang="en-GB" dirty="0"/>
          </a:p>
          <a:p>
            <a:r>
              <a:rPr lang="en-GB" dirty="0"/>
              <a:t>The participants represented academia, industry, and regulatory agencies, and most had 11-20 years experience in pharmacovigilance. 78% were male. We had representation from Europe, Eastern Mediterranean, and North American regions.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0CB353-D270-424A-A07B-8D12E089A6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712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E73F1-0D84-A869-89CA-A45199838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EBBCC-EE34-F022-605E-61849DAA6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E97F2-B02E-BC42-B311-1D268EC1DBAE}"/>
              </a:ext>
            </a:extLst>
          </p:cNvPr>
          <p:cNvSpPr>
            <a:spLocks noGrp="1"/>
          </p:cNvSpPr>
          <p:nvPr>
            <p:ph type="body" idx="1"/>
          </p:nvPr>
        </p:nvSpPr>
        <p:spPr/>
        <p:txBody>
          <a:bodyPr/>
          <a:lstStyle/>
          <a:p>
            <a:r>
              <a:rPr lang="en-GB" dirty="0"/>
              <a:t>Participants emphasized that while multiple sources of data exist for use in pharmacovigilance, from trials to spontaneous reports, each comes with unique limitations. The challenge is how to leverage their strengths collectively for more robust signal detection.</a:t>
            </a:r>
          </a:p>
        </p:txBody>
      </p:sp>
      <p:sp>
        <p:nvSpPr>
          <p:cNvPr id="4" name="Slide Number Placeholder 3">
            <a:extLst>
              <a:ext uri="{FF2B5EF4-FFF2-40B4-BE49-F238E27FC236}">
                <a16:creationId xmlns:a16="http://schemas.microsoft.com/office/drawing/2014/main" id="{75299B38-7C18-DEDA-8C0C-B78B851DC7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0CB353-D270-424A-A07B-8D12E089A6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4413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www.lareb.nl/" TargetMode="External"/><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288831A5-E5F5-B274-CB93-F5FBCE49B1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7" name="Text Placeholder 6">
            <a:extLst>
              <a:ext uri="{FF2B5EF4-FFF2-40B4-BE49-F238E27FC236}">
                <a16:creationId xmlns:a16="http://schemas.microsoft.com/office/drawing/2014/main" id="{0002F669-5A2F-EEB4-7218-435821922AF0}"/>
              </a:ext>
            </a:extLst>
          </p:cNvPr>
          <p:cNvSpPr>
            <a:spLocks noGrp="1"/>
          </p:cNvSpPr>
          <p:nvPr>
            <p:ph type="body" sz="quarter" idx="10" hasCustomPrompt="1"/>
          </p:nvPr>
        </p:nvSpPr>
        <p:spPr>
          <a:xfrm>
            <a:off x="1755098" y="2065867"/>
            <a:ext cx="8681805" cy="1800754"/>
          </a:xfrm>
        </p:spPr>
        <p:txBody>
          <a:bodyPr anchor="b"/>
          <a:lstStyle>
            <a:lvl1pPr algn="ctr">
              <a:lnSpc>
                <a:spcPct val="90000"/>
              </a:lnSpc>
              <a:spcBef>
                <a:spcPts val="0"/>
              </a:spcBef>
              <a:defRPr sz="6600">
                <a:solidFill>
                  <a:schemeClr val="bg1"/>
                </a:solidFill>
                <a:latin typeface="+mj-lt"/>
              </a:defRPr>
            </a:lvl1pPr>
            <a:lvl2pPr marL="808038" indent="-541338" algn="ctr">
              <a:lnSpc>
                <a:spcPct val="90000"/>
              </a:lnSpc>
              <a:spcBef>
                <a:spcPts val="0"/>
              </a:spcBef>
              <a:tabLst>
                <a:tab pos="1166813" algn="l"/>
              </a:tabLst>
              <a:defRPr sz="6600">
                <a:solidFill>
                  <a:schemeClr val="bg1"/>
                </a:solidFill>
                <a:latin typeface="+mj-lt"/>
              </a:defRPr>
            </a:lvl2pPr>
            <a:lvl3pPr marL="536575" indent="0" algn="ctr">
              <a:lnSpc>
                <a:spcPct val="90000"/>
              </a:lnSpc>
              <a:spcBef>
                <a:spcPts val="0"/>
              </a:spcBef>
              <a:buNone/>
              <a:defRPr sz="6600">
                <a:solidFill>
                  <a:schemeClr val="bg1"/>
                </a:solidFill>
                <a:latin typeface="+mj-lt"/>
              </a:defRPr>
            </a:lvl3pPr>
            <a:lvl4pPr algn="ctr">
              <a:lnSpc>
                <a:spcPct val="90000"/>
              </a:lnSpc>
              <a:spcBef>
                <a:spcPts val="0"/>
              </a:spcBef>
              <a:defRPr sz="6600">
                <a:solidFill>
                  <a:schemeClr val="bg1"/>
                </a:solidFill>
                <a:latin typeface="+mj-lt"/>
              </a:defRPr>
            </a:lvl4pPr>
            <a:lvl5pPr algn="ctr">
              <a:lnSpc>
                <a:spcPct val="90000"/>
              </a:lnSpc>
              <a:spcBef>
                <a:spcPts val="0"/>
              </a:spcBef>
              <a:defRPr sz="6600">
                <a:solidFill>
                  <a:schemeClr val="bg1"/>
                </a:solidFill>
                <a:latin typeface="+mj-lt"/>
              </a:defRPr>
            </a:lvl5pPr>
          </a:lstStyle>
          <a:p>
            <a:pPr lvl="0"/>
            <a:r>
              <a:rPr lang="nl-NL"/>
              <a:t>Presentatietitel hier invoeren (2 regels max)</a:t>
            </a:r>
            <a:endParaRPr lang="en-GB"/>
          </a:p>
          <a:p>
            <a:pPr lvl="1"/>
            <a:r>
              <a:rPr lang="en-GB"/>
              <a:t>Second level</a:t>
            </a:r>
          </a:p>
        </p:txBody>
      </p:sp>
      <p:pic>
        <p:nvPicPr>
          <p:cNvPr id="2" name="Picture 1" descr="A screenshot of a computer&#10;&#10;Description automatically generated">
            <a:extLst>
              <a:ext uri="{FF2B5EF4-FFF2-40B4-BE49-F238E27FC236}">
                <a16:creationId xmlns:a16="http://schemas.microsoft.com/office/drawing/2014/main" id="{BE6AE740-4805-2812-7F73-F5AB8A6FD92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574588" y="0"/>
            <a:ext cx="3142254" cy="6858000"/>
          </a:xfrm>
          <a:prstGeom prst="rect">
            <a:avLst/>
          </a:prstGeom>
        </p:spPr>
      </p:pic>
    </p:spTree>
    <p:extLst>
      <p:ext uri="{BB962C8B-B14F-4D97-AF65-F5344CB8AC3E}">
        <p14:creationId xmlns:p14="http://schemas.microsoft.com/office/powerpoint/2010/main" val="2418861116"/>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taupe)">
    <p:spTree>
      <p:nvGrpSpPr>
        <p:cNvPr id="1" name=""/>
        <p:cNvGrpSpPr/>
        <p:nvPr/>
      </p:nvGrpSpPr>
      <p:grpSpPr>
        <a:xfrm>
          <a:off x="0" y="0"/>
          <a:ext cx="0" cy="0"/>
          <a:chOff x="0" y="0"/>
          <a:chExt cx="0" cy="0"/>
        </a:xfrm>
      </p:grpSpPr>
      <p:pic>
        <p:nvPicPr>
          <p:cNvPr id="4" name="Picture 3" descr="A white background with a circle&#10;&#10;Description automatically generated">
            <a:extLst>
              <a:ext uri="{FF2B5EF4-FFF2-40B4-BE49-F238E27FC236}">
                <a16:creationId xmlns:a16="http://schemas.microsoft.com/office/drawing/2014/main" id="{209CE266-FA81-62F2-8E68-7EB0E50948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7919999"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7682405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813816" y="894666"/>
            <a:ext cx="3595634" cy="2212313"/>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813816" y="3163019"/>
            <a:ext cx="3585586" cy="3434638"/>
          </a:xfrm>
        </p:spPr>
        <p:txBody>
          <a:bodyPr anchor="t" anchorCtr="0">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589154" y="894665"/>
            <a:ext cx="5685399" cy="5039969"/>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869680" y="5934634"/>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0936224" y="5943600"/>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409066719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5390" y="826903"/>
            <a:ext cx="7342307" cy="1133856"/>
          </a:xfrm>
        </p:spPr>
        <p:txBody>
          <a:bodyPr anchor="t" anchorCtr="0">
            <a:noAutofit/>
          </a:bodyPr>
          <a:lstStyle>
            <a:lvl1pPr algn="l">
              <a:defRPr sz="320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‹nr.›</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490553" y="457200"/>
            <a:ext cx="1845772" cy="365125"/>
          </a:xfrm>
        </p:spPr>
        <p:txBody>
          <a:bodyPr/>
          <a:lstStyle/>
          <a:p>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6874"/>
            <a:ext cx="10467653" cy="274320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icture Placeholder 10">
            <a:extLst>
              <a:ext uri="{FF2B5EF4-FFF2-40B4-BE49-F238E27FC236}">
                <a16:creationId xmlns:a16="http://schemas.microsoft.com/office/drawing/2014/main" id="{F099A399-8358-4832-8F28-17D6ED3E7425}"/>
              </a:ext>
            </a:extLst>
          </p:cNvPr>
          <p:cNvSpPr>
            <a:spLocks noGrp="1"/>
          </p:cNvSpPr>
          <p:nvPr>
            <p:ph type="pic" sz="quarter" idx="15"/>
          </p:nvPr>
        </p:nvSpPr>
        <p:spPr>
          <a:xfrm>
            <a:off x="0" y="5885543"/>
            <a:ext cx="12192000" cy="972457"/>
          </a:xfr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endParaRPr lang="en-US" dirty="0"/>
          </a:p>
        </p:txBody>
      </p:sp>
    </p:spTree>
    <p:extLst>
      <p:ext uri="{BB962C8B-B14F-4D97-AF65-F5344CB8AC3E}">
        <p14:creationId xmlns:p14="http://schemas.microsoft.com/office/powerpoint/2010/main" val="244094425"/>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22648"/>
            <a:ext cx="8430767" cy="1842020"/>
          </a:xfrm>
        </p:spPr>
        <p:txBody>
          <a:bodyPr anchor="t" anchorCtr="0">
            <a:noAutofit/>
          </a:bodyPr>
          <a:lstStyle>
            <a:lvl1pPr>
              <a:defRPr sz="3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813816" y="2717420"/>
            <a:ext cx="8430639" cy="1279615"/>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05656963"/>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5390" y="826903"/>
            <a:ext cx="7342307" cy="1133856"/>
          </a:xfrm>
        </p:spPr>
        <p:txBody>
          <a:bodyPr anchor="t" anchorCtr="0">
            <a:noAutofit/>
          </a:bodyPr>
          <a:lstStyle>
            <a:lvl1pPr algn="l">
              <a:defRPr sz="320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‹nr.›</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490553" y="457200"/>
            <a:ext cx="1845772" cy="365125"/>
          </a:xfrm>
        </p:spPr>
        <p:txBody>
          <a:bodyPr/>
          <a:lstStyle/>
          <a:p>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3392"/>
            <a:ext cx="10467653" cy="1769533"/>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9" name="Picture Placeholder 10">
            <a:extLst>
              <a:ext uri="{FF2B5EF4-FFF2-40B4-BE49-F238E27FC236}">
                <a16:creationId xmlns:a16="http://schemas.microsoft.com/office/drawing/2014/main" id="{6274E4BF-A9CB-F772-DFA6-C511FFC5541A}"/>
              </a:ext>
            </a:extLst>
          </p:cNvPr>
          <p:cNvSpPr>
            <a:spLocks noGrp="1"/>
          </p:cNvSpPr>
          <p:nvPr>
            <p:ph type="pic" sz="quarter" idx="14"/>
          </p:nvPr>
        </p:nvSpPr>
        <p:spPr>
          <a:xfrm>
            <a:off x="1" y="4495800"/>
            <a:ext cx="12191999" cy="2362200"/>
          </a:xfrm>
          <a:blipFill dpi="0" rotWithShape="1">
            <a:blip r:embed="rId2" cstate="email">
              <a:alphaModFix amt="60000"/>
              <a:extLst>
                <a:ext uri="{28A0092B-C50C-407E-A947-70E740481C1C}">
                  <a14:useLocalDpi xmlns:a14="http://schemas.microsoft.com/office/drawing/2010/main"/>
                </a:ext>
              </a:extLst>
            </a:blip>
            <a:srcRect/>
            <a:stretch>
              <a:fillRect l="1"/>
            </a:stretch>
          </a:blipFill>
        </p:spPr>
        <p:txBody>
          <a:bodyPr/>
          <a:lstStyle/>
          <a:p>
            <a:r>
              <a:rPr lang="en-US"/>
              <a:t>Click icon to add picture</a:t>
            </a:r>
            <a:endParaRPr lang="en-US" dirty="0"/>
          </a:p>
        </p:txBody>
      </p:sp>
    </p:spTree>
    <p:extLst>
      <p:ext uri="{BB962C8B-B14F-4D97-AF65-F5344CB8AC3E}">
        <p14:creationId xmlns:p14="http://schemas.microsoft.com/office/powerpoint/2010/main" val="40123999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blue)">
    <p:spTree>
      <p:nvGrpSpPr>
        <p:cNvPr id="1" name=""/>
        <p:cNvGrpSpPr/>
        <p:nvPr/>
      </p:nvGrpSpPr>
      <p:grpSpPr>
        <a:xfrm>
          <a:off x="0" y="0"/>
          <a:ext cx="0" cy="0"/>
          <a:chOff x="0" y="0"/>
          <a:chExt cx="0" cy="0"/>
        </a:xfrm>
      </p:grpSpPr>
      <p:pic>
        <p:nvPicPr>
          <p:cNvPr id="6" name="Picture 5" descr="A blue circle with white circle in the middle&#10;&#10;Description automatically generated">
            <a:extLst>
              <a:ext uri="{FF2B5EF4-FFF2-40B4-BE49-F238E27FC236}">
                <a16:creationId xmlns:a16="http://schemas.microsoft.com/office/drawing/2014/main" id="{7FC02F9C-2743-FD03-962B-95F4EEB4C28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7919999"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162547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mns (beige)">
    <p:spTree>
      <p:nvGrpSpPr>
        <p:cNvPr id="1" name=""/>
        <p:cNvGrpSpPr/>
        <p:nvPr/>
      </p:nvGrpSpPr>
      <p:grpSpPr>
        <a:xfrm>
          <a:off x="0" y="0"/>
          <a:ext cx="0" cy="0"/>
          <a:chOff x="0" y="0"/>
          <a:chExt cx="0" cy="0"/>
        </a:xfrm>
      </p:grpSpPr>
      <p:pic>
        <p:nvPicPr>
          <p:cNvPr id="10" name="Picture 9" descr="A blue sky with clouds&#10;&#10;Description automatically generated">
            <a:extLst>
              <a:ext uri="{FF2B5EF4-FFF2-40B4-BE49-F238E27FC236}">
                <a16:creationId xmlns:a16="http://schemas.microsoft.com/office/drawing/2014/main" id="{12D667B1-267C-FCBD-9D0B-A29151A5FF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57"/>
            <a:ext cx="12192000" cy="6856286"/>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13">
            <a:extLst>
              <a:ext uri="{FF2B5EF4-FFF2-40B4-BE49-F238E27FC236}">
                <a16:creationId xmlns:a16="http://schemas.microsoft.com/office/drawing/2014/main" id="{45AF6A4B-7378-02B1-3BB6-5F73119D2036}"/>
              </a:ext>
            </a:extLst>
          </p:cNvPr>
          <p:cNvSpPr>
            <a:spLocks noGrp="1"/>
          </p:cNvSpPr>
          <p:nvPr>
            <p:ph type="body" sz="quarter" idx="15"/>
          </p:nvPr>
        </p:nvSpPr>
        <p:spPr>
          <a:xfrm>
            <a:off x="6096000"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2879304"/>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mns (light-blue)">
    <p:spTree>
      <p:nvGrpSpPr>
        <p:cNvPr id="1" name=""/>
        <p:cNvGrpSpPr/>
        <p:nvPr/>
      </p:nvGrpSpPr>
      <p:grpSpPr>
        <a:xfrm>
          <a:off x="0" y="0"/>
          <a:ext cx="0" cy="0"/>
          <a:chOff x="0" y="0"/>
          <a:chExt cx="0" cy="0"/>
        </a:xfrm>
      </p:grpSpPr>
      <p:pic>
        <p:nvPicPr>
          <p:cNvPr id="3" name="Picture 2" descr="A white and blue background&#10;&#10;Description automatically generated">
            <a:extLst>
              <a:ext uri="{FF2B5EF4-FFF2-40B4-BE49-F238E27FC236}">
                <a16:creationId xmlns:a16="http://schemas.microsoft.com/office/drawing/2014/main" id="{25F88094-9687-5187-83D6-CB717A50BFA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13">
            <a:extLst>
              <a:ext uri="{FF2B5EF4-FFF2-40B4-BE49-F238E27FC236}">
                <a16:creationId xmlns:a16="http://schemas.microsoft.com/office/drawing/2014/main" id="{45AF6A4B-7378-02B1-3BB6-5F73119D2036}"/>
              </a:ext>
            </a:extLst>
          </p:cNvPr>
          <p:cNvSpPr>
            <a:spLocks noGrp="1"/>
          </p:cNvSpPr>
          <p:nvPr>
            <p:ph type="body" sz="quarter" idx="15"/>
          </p:nvPr>
        </p:nvSpPr>
        <p:spPr>
          <a:xfrm>
            <a:off x="6096000"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9099654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umns (taupe)">
    <p:spTree>
      <p:nvGrpSpPr>
        <p:cNvPr id="1" name=""/>
        <p:cNvGrpSpPr/>
        <p:nvPr/>
      </p:nvGrpSpPr>
      <p:grpSpPr>
        <a:xfrm>
          <a:off x="0" y="0"/>
          <a:ext cx="0" cy="0"/>
          <a:chOff x="0" y="0"/>
          <a:chExt cx="0" cy="0"/>
        </a:xfrm>
      </p:grpSpPr>
      <p:pic>
        <p:nvPicPr>
          <p:cNvPr id="3" name="Picture 2" descr="A white background with a circle&#10;&#10;Description automatically generated">
            <a:extLst>
              <a:ext uri="{FF2B5EF4-FFF2-40B4-BE49-F238E27FC236}">
                <a16:creationId xmlns:a16="http://schemas.microsoft.com/office/drawing/2014/main" id="{113AAD24-9345-2B67-5066-2CA2473DFB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13">
            <a:extLst>
              <a:ext uri="{FF2B5EF4-FFF2-40B4-BE49-F238E27FC236}">
                <a16:creationId xmlns:a16="http://schemas.microsoft.com/office/drawing/2014/main" id="{45AF6A4B-7378-02B1-3BB6-5F73119D2036}"/>
              </a:ext>
            </a:extLst>
          </p:cNvPr>
          <p:cNvSpPr>
            <a:spLocks noGrp="1"/>
          </p:cNvSpPr>
          <p:nvPr>
            <p:ph type="body" sz="quarter" idx="15"/>
          </p:nvPr>
        </p:nvSpPr>
        <p:spPr>
          <a:xfrm>
            <a:off x="6096000"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23890807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lumns (blue)">
    <p:spTree>
      <p:nvGrpSpPr>
        <p:cNvPr id="1" name=""/>
        <p:cNvGrpSpPr/>
        <p:nvPr/>
      </p:nvGrpSpPr>
      <p:grpSpPr>
        <a:xfrm>
          <a:off x="0" y="0"/>
          <a:ext cx="0" cy="0"/>
          <a:chOff x="0" y="0"/>
          <a:chExt cx="0" cy="0"/>
        </a:xfrm>
      </p:grpSpPr>
      <p:pic>
        <p:nvPicPr>
          <p:cNvPr id="8" name="Picture 7" descr="A blue circle with white circle in the middle&#10;&#10;Description automatically generated">
            <a:extLst>
              <a:ext uri="{FF2B5EF4-FFF2-40B4-BE49-F238E27FC236}">
                <a16:creationId xmlns:a16="http://schemas.microsoft.com/office/drawing/2014/main" id="{954CB0ED-E364-ADE8-F59B-57FA755DA4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ext Placeholder 13">
            <a:extLst>
              <a:ext uri="{FF2B5EF4-FFF2-40B4-BE49-F238E27FC236}">
                <a16:creationId xmlns:a16="http://schemas.microsoft.com/office/drawing/2014/main" id="{45AF6A4B-7378-02B1-3BB6-5F73119D2036}"/>
              </a:ext>
            </a:extLst>
          </p:cNvPr>
          <p:cNvSpPr>
            <a:spLocks noGrp="1"/>
          </p:cNvSpPr>
          <p:nvPr>
            <p:ph type="body" sz="quarter" idx="15"/>
          </p:nvPr>
        </p:nvSpPr>
        <p:spPr>
          <a:xfrm>
            <a:off x="6096000" y="3540049"/>
            <a:ext cx="4860000"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3658360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amp; Text_Rechts (beige)">
    <p:spTree>
      <p:nvGrpSpPr>
        <p:cNvPr id="1" name=""/>
        <p:cNvGrpSpPr/>
        <p:nvPr/>
      </p:nvGrpSpPr>
      <p:grpSpPr>
        <a:xfrm>
          <a:off x="0" y="0"/>
          <a:ext cx="0" cy="0"/>
          <a:chOff x="0" y="0"/>
          <a:chExt cx="0" cy="0"/>
        </a:xfrm>
      </p:grpSpPr>
      <p:pic>
        <p:nvPicPr>
          <p:cNvPr id="12" name="Picture 11" descr="A white surface with a curved edge&#10;&#10;Description automatically generated with medium confidence">
            <a:extLst>
              <a:ext uri="{FF2B5EF4-FFF2-40B4-BE49-F238E27FC236}">
                <a16:creationId xmlns:a16="http://schemas.microsoft.com/office/drawing/2014/main" id="{C5D982E4-003A-5096-28F2-E22A3991B3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57"/>
            <a:ext cx="12192000" cy="6856286"/>
          </a:xfrm>
          <a:prstGeom prst="rect">
            <a:avLst/>
          </a:prstGeom>
        </p:spPr>
      </p:pic>
      <p:sp>
        <p:nvSpPr>
          <p:cNvPr id="10" name="Picture Placeholder 9">
            <a:extLst>
              <a:ext uri="{FF2B5EF4-FFF2-40B4-BE49-F238E27FC236}">
                <a16:creationId xmlns:a16="http://schemas.microsoft.com/office/drawing/2014/main" id="{0CA7F8CB-C143-E911-303E-F48B4EFDC2F8}"/>
              </a:ext>
            </a:extLst>
          </p:cNvPr>
          <p:cNvSpPr>
            <a:spLocks noGrp="1"/>
          </p:cNvSpPr>
          <p:nvPr>
            <p:ph type="pic" sz="quarter" idx="14" hasCustomPrompt="1"/>
          </p:nvPr>
        </p:nvSpPr>
        <p:spPr>
          <a:xfrm>
            <a:off x="7055230" y="0"/>
            <a:ext cx="5136770" cy="464881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5640000"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6" y="3540049"/>
            <a:ext cx="6477000"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Graphic 2">
            <a:extLst>
              <a:ext uri="{FF2B5EF4-FFF2-40B4-BE49-F238E27FC236}">
                <a16:creationId xmlns:a16="http://schemas.microsoft.com/office/drawing/2014/main" id="{2ACFD0D4-0CBB-7B3F-DCCE-20924A1A62A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3303009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mp; Text_Rechts (light-blue)">
    <p:spTree>
      <p:nvGrpSpPr>
        <p:cNvPr id="1" name=""/>
        <p:cNvGrpSpPr/>
        <p:nvPr/>
      </p:nvGrpSpPr>
      <p:grpSpPr>
        <a:xfrm>
          <a:off x="0" y="0"/>
          <a:ext cx="0" cy="0"/>
          <a:chOff x="0" y="0"/>
          <a:chExt cx="0" cy="0"/>
        </a:xfrm>
      </p:grpSpPr>
      <p:pic>
        <p:nvPicPr>
          <p:cNvPr id="4" name="Picture 3" descr="A white circle with a blue background&#10;&#10;Description automatically generated">
            <a:extLst>
              <a:ext uri="{FF2B5EF4-FFF2-40B4-BE49-F238E27FC236}">
                <a16:creationId xmlns:a16="http://schemas.microsoft.com/office/drawing/2014/main" id="{128FBA23-15EE-D8C7-FA5F-F050ECB4FCB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271"/>
          <a:stretch/>
        </p:blipFill>
        <p:spPr>
          <a:xfrm>
            <a:off x="0" y="0"/>
            <a:ext cx="12343216" cy="6858000"/>
          </a:xfrm>
          <a:prstGeom prst="rect">
            <a:avLst/>
          </a:prstGeom>
        </p:spPr>
      </p:pic>
      <p:sp>
        <p:nvSpPr>
          <p:cNvPr id="10" name="Picture Placeholder 9">
            <a:extLst>
              <a:ext uri="{FF2B5EF4-FFF2-40B4-BE49-F238E27FC236}">
                <a16:creationId xmlns:a16="http://schemas.microsoft.com/office/drawing/2014/main" id="{0CA7F8CB-C143-E911-303E-F48B4EFDC2F8}"/>
              </a:ext>
            </a:extLst>
          </p:cNvPr>
          <p:cNvSpPr>
            <a:spLocks noGrp="1"/>
          </p:cNvSpPr>
          <p:nvPr>
            <p:ph type="pic" sz="quarter" idx="14" hasCustomPrompt="1"/>
          </p:nvPr>
        </p:nvSpPr>
        <p:spPr>
          <a:xfrm>
            <a:off x="7055230" y="0"/>
            <a:ext cx="5136770" cy="464881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5640000"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6" y="3540049"/>
            <a:ext cx="6477000"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Graphic 5">
            <a:extLst>
              <a:ext uri="{FF2B5EF4-FFF2-40B4-BE49-F238E27FC236}">
                <a16:creationId xmlns:a16="http://schemas.microsoft.com/office/drawing/2014/main" id="{CEAA2618-9161-99AF-DDF1-332222F053F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3931359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_Rechts (taupe)">
    <p:spTree>
      <p:nvGrpSpPr>
        <p:cNvPr id="1" name=""/>
        <p:cNvGrpSpPr/>
        <p:nvPr/>
      </p:nvGrpSpPr>
      <p:grpSpPr>
        <a:xfrm>
          <a:off x="0" y="0"/>
          <a:ext cx="0" cy="0"/>
          <a:chOff x="0" y="0"/>
          <a:chExt cx="0" cy="0"/>
        </a:xfrm>
      </p:grpSpPr>
      <p:pic>
        <p:nvPicPr>
          <p:cNvPr id="6" name="Picture 5" descr="A white circle with a black circle in the middle&#10;&#10;Description automatically generated with medium confidence">
            <a:extLst>
              <a:ext uri="{FF2B5EF4-FFF2-40B4-BE49-F238E27FC236}">
                <a16:creationId xmlns:a16="http://schemas.microsoft.com/office/drawing/2014/main" id="{0A584583-3493-68E7-7A6B-6868FAE1A1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10" name="Picture Placeholder 9">
            <a:extLst>
              <a:ext uri="{FF2B5EF4-FFF2-40B4-BE49-F238E27FC236}">
                <a16:creationId xmlns:a16="http://schemas.microsoft.com/office/drawing/2014/main" id="{0CA7F8CB-C143-E911-303E-F48B4EFDC2F8}"/>
              </a:ext>
            </a:extLst>
          </p:cNvPr>
          <p:cNvSpPr>
            <a:spLocks noGrp="1"/>
          </p:cNvSpPr>
          <p:nvPr>
            <p:ph type="pic" sz="quarter" idx="14" hasCustomPrompt="1"/>
          </p:nvPr>
        </p:nvSpPr>
        <p:spPr>
          <a:xfrm>
            <a:off x="7055230" y="0"/>
            <a:ext cx="5136770" cy="464881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5640000"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6" y="3540049"/>
            <a:ext cx="6477000"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Graphic 3">
            <a:extLst>
              <a:ext uri="{FF2B5EF4-FFF2-40B4-BE49-F238E27FC236}">
                <a16:creationId xmlns:a16="http://schemas.microsoft.com/office/drawing/2014/main" id="{31116921-DA78-B628-5ED6-6A7AF50BE86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3025243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_Rechts (blue)">
    <p:spTree>
      <p:nvGrpSpPr>
        <p:cNvPr id="1" name=""/>
        <p:cNvGrpSpPr/>
        <p:nvPr/>
      </p:nvGrpSpPr>
      <p:grpSpPr>
        <a:xfrm>
          <a:off x="0" y="0"/>
          <a:ext cx="0" cy="0"/>
          <a:chOff x="0" y="0"/>
          <a:chExt cx="0" cy="0"/>
        </a:xfrm>
      </p:grpSpPr>
      <p:pic>
        <p:nvPicPr>
          <p:cNvPr id="4" name="Picture 3" descr="A blue circle with a white background&#10;&#10;Description automatically generated">
            <a:extLst>
              <a:ext uri="{FF2B5EF4-FFF2-40B4-BE49-F238E27FC236}">
                <a16:creationId xmlns:a16="http://schemas.microsoft.com/office/drawing/2014/main" id="{5EC4DD2A-BB5E-F098-209E-681A05BD92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10" name="Picture Placeholder 9">
            <a:extLst>
              <a:ext uri="{FF2B5EF4-FFF2-40B4-BE49-F238E27FC236}">
                <a16:creationId xmlns:a16="http://schemas.microsoft.com/office/drawing/2014/main" id="{0CA7F8CB-C143-E911-303E-F48B4EFDC2F8}"/>
              </a:ext>
            </a:extLst>
          </p:cNvPr>
          <p:cNvSpPr>
            <a:spLocks noGrp="1"/>
          </p:cNvSpPr>
          <p:nvPr>
            <p:ph type="pic" sz="quarter" idx="14" hasCustomPrompt="1"/>
          </p:nvPr>
        </p:nvSpPr>
        <p:spPr>
          <a:xfrm>
            <a:off x="7055230" y="0"/>
            <a:ext cx="5136770" cy="464881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5640000"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6" y="3540049"/>
            <a:ext cx="6477000"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Graphic 5">
            <a:extLst>
              <a:ext uri="{FF2B5EF4-FFF2-40B4-BE49-F238E27FC236}">
                <a16:creationId xmlns:a16="http://schemas.microsoft.com/office/drawing/2014/main" id="{11FBD820-0A9E-849C-AEEB-9EE2B4F7CAC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2996386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6C10E942-50B1-85B2-3055-67C2B2AAA3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7" name="Text Placeholder 6">
            <a:extLst>
              <a:ext uri="{FF2B5EF4-FFF2-40B4-BE49-F238E27FC236}">
                <a16:creationId xmlns:a16="http://schemas.microsoft.com/office/drawing/2014/main" id="{0002F669-5A2F-EEB4-7218-435821922AF0}"/>
              </a:ext>
            </a:extLst>
          </p:cNvPr>
          <p:cNvSpPr>
            <a:spLocks noGrp="1"/>
          </p:cNvSpPr>
          <p:nvPr>
            <p:ph type="body" sz="quarter" idx="10" hasCustomPrompt="1"/>
          </p:nvPr>
        </p:nvSpPr>
        <p:spPr>
          <a:xfrm>
            <a:off x="1755098" y="2065867"/>
            <a:ext cx="8681805" cy="1800754"/>
          </a:xfrm>
        </p:spPr>
        <p:txBody>
          <a:bodyPr anchor="b"/>
          <a:lstStyle>
            <a:lvl1pPr algn="ctr">
              <a:lnSpc>
                <a:spcPct val="90000"/>
              </a:lnSpc>
              <a:spcBef>
                <a:spcPts val="0"/>
              </a:spcBef>
              <a:defRPr sz="6600">
                <a:solidFill>
                  <a:schemeClr val="bg1"/>
                </a:solidFill>
                <a:latin typeface="+mj-lt"/>
              </a:defRPr>
            </a:lvl1pPr>
            <a:lvl2pPr marL="808038" indent="-541338" algn="ctr">
              <a:lnSpc>
                <a:spcPct val="90000"/>
              </a:lnSpc>
              <a:spcBef>
                <a:spcPts val="0"/>
              </a:spcBef>
              <a:tabLst>
                <a:tab pos="1166813" algn="l"/>
              </a:tabLst>
              <a:defRPr sz="6600">
                <a:solidFill>
                  <a:schemeClr val="bg1"/>
                </a:solidFill>
                <a:latin typeface="+mj-lt"/>
              </a:defRPr>
            </a:lvl2pPr>
            <a:lvl3pPr marL="536575" indent="0" algn="ctr">
              <a:lnSpc>
                <a:spcPct val="90000"/>
              </a:lnSpc>
              <a:spcBef>
                <a:spcPts val="0"/>
              </a:spcBef>
              <a:buNone/>
              <a:defRPr sz="6600">
                <a:solidFill>
                  <a:schemeClr val="bg1"/>
                </a:solidFill>
                <a:latin typeface="+mj-lt"/>
              </a:defRPr>
            </a:lvl3pPr>
            <a:lvl4pPr algn="ctr">
              <a:lnSpc>
                <a:spcPct val="90000"/>
              </a:lnSpc>
              <a:spcBef>
                <a:spcPts val="0"/>
              </a:spcBef>
              <a:defRPr sz="6600">
                <a:solidFill>
                  <a:schemeClr val="bg1"/>
                </a:solidFill>
                <a:latin typeface="+mj-lt"/>
              </a:defRPr>
            </a:lvl4pPr>
            <a:lvl5pPr algn="ctr">
              <a:lnSpc>
                <a:spcPct val="90000"/>
              </a:lnSpc>
              <a:spcBef>
                <a:spcPts val="0"/>
              </a:spcBef>
              <a:defRPr sz="6600">
                <a:solidFill>
                  <a:schemeClr val="bg1"/>
                </a:solidFill>
                <a:latin typeface="+mj-lt"/>
              </a:defRPr>
            </a:lvl5pPr>
          </a:lstStyle>
          <a:p>
            <a:pPr lvl="0"/>
            <a:r>
              <a:rPr lang="nl-NL"/>
              <a:t>Presentatietitel hier invoeren (2 regels max)</a:t>
            </a:r>
            <a:endParaRPr lang="en-GB"/>
          </a:p>
          <a:p>
            <a:pPr lvl="1"/>
            <a:r>
              <a:rPr lang="en-GB"/>
              <a:t>Second level</a:t>
            </a:r>
          </a:p>
        </p:txBody>
      </p:sp>
      <p:pic>
        <p:nvPicPr>
          <p:cNvPr id="2" name="Picture 1" descr="A screenshot of a computer&#10;&#10;Description automatically generated">
            <a:extLst>
              <a:ext uri="{FF2B5EF4-FFF2-40B4-BE49-F238E27FC236}">
                <a16:creationId xmlns:a16="http://schemas.microsoft.com/office/drawing/2014/main" id="{BCB4E773-B6BF-60B2-A355-EF5DD4FC30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574588" y="0"/>
            <a:ext cx="3142254" cy="6858000"/>
          </a:xfrm>
          <a:prstGeom prst="rect">
            <a:avLst/>
          </a:prstGeom>
        </p:spPr>
      </p:pic>
    </p:spTree>
    <p:extLst>
      <p:ext uri="{BB962C8B-B14F-4D97-AF65-F5344CB8AC3E}">
        <p14:creationId xmlns:p14="http://schemas.microsoft.com/office/powerpoint/2010/main" val="313634401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_Links (beige)">
    <p:spTree>
      <p:nvGrpSpPr>
        <p:cNvPr id="1" name=""/>
        <p:cNvGrpSpPr/>
        <p:nvPr/>
      </p:nvGrpSpPr>
      <p:grpSpPr>
        <a:xfrm>
          <a:off x="0" y="0"/>
          <a:ext cx="0" cy="0"/>
          <a:chOff x="0" y="0"/>
          <a:chExt cx="0" cy="0"/>
        </a:xfrm>
      </p:grpSpPr>
      <p:pic>
        <p:nvPicPr>
          <p:cNvPr id="17" name="Picture 16" descr="A white circle with a shadow&#10;&#10;Description automatically generated with medium confidence">
            <a:extLst>
              <a:ext uri="{FF2B5EF4-FFF2-40B4-BE49-F238E27FC236}">
                <a16:creationId xmlns:a16="http://schemas.microsoft.com/office/drawing/2014/main" id="{E0FD90F1-8B2F-06C6-991C-20CB032924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57"/>
            <a:ext cx="12192000" cy="6856286"/>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171000" y="720000"/>
            <a:ext cx="5325974"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170613"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172201" y="3540049"/>
            <a:ext cx="5324474" cy="2589289"/>
          </a:xfrm>
        </p:spPr>
        <p:txBody>
          <a:bodyPr/>
          <a:lstStyle>
            <a:lvl1pPr marL="342900" indent="-342900">
              <a:buFont typeface="Arial" panose="020B0604020202020204" pitchFamily="34" charset="0"/>
              <a:buChar char="•"/>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Picture Placeholder 18">
            <a:extLst>
              <a:ext uri="{FF2B5EF4-FFF2-40B4-BE49-F238E27FC236}">
                <a16:creationId xmlns:a16="http://schemas.microsoft.com/office/drawing/2014/main" id="{998D60C9-CE75-82FC-380A-EC18C880B76A}"/>
              </a:ext>
            </a:extLst>
          </p:cNvPr>
          <p:cNvSpPr>
            <a:spLocks noGrp="1"/>
          </p:cNvSpPr>
          <p:nvPr>
            <p:ph type="pic" sz="quarter" idx="15" hasCustomPrompt="1"/>
          </p:nvPr>
        </p:nvSpPr>
        <p:spPr>
          <a:xfrm>
            <a:off x="0" y="0"/>
            <a:ext cx="5324052" cy="6216424"/>
          </a:xfrm>
          <a:custGeom>
            <a:avLst/>
            <a:gdLst>
              <a:gd name="connsiteX0" fmla="*/ 0 w 5324052"/>
              <a:gd name="connsiteY0" fmla="*/ 0 h 6216424"/>
              <a:gd name="connsiteX1" fmla="*/ 4651009 w 5324052"/>
              <a:gd name="connsiteY1" fmla="*/ 0 h 6216424"/>
              <a:gd name="connsiteX2" fmla="*/ 4841595 w 5324052"/>
              <a:gd name="connsiteY2" fmla="*/ 313715 h 6216424"/>
              <a:gd name="connsiteX3" fmla="*/ 5324052 w 5324052"/>
              <a:gd name="connsiteY3" fmla="*/ 2219084 h 6216424"/>
              <a:gd name="connsiteX4" fmla="*/ 1326712 w 5324052"/>
              <a:gd name="connsiteY4" fmla="*/ 6216424 h 6216424"/>
              <a:gd name="connsiteX5" fmla="*/ 138026 w 5324052"/>
              <a:gd name="connsiteY5" fmla="*/ 6036712 h 6216424"/>
              <a:gd name="connsiteX6" fmla="*/ 0 w 5324052"/>
              <a:gd name="connsiteY6" fmla="*/ 5990009 h 621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4052" h="6216424">
                <a:moveTo>
                  <a:pt x="0" y="0"/>
                </a:moveTo>
                <a:lnTo>
                  <a:pt x="4651009" y="0"/>
                </a:lnTo>
                <a:lnTo>
                  <a:pt x="4841595" y="313715"/>
                </a:lnTo>
                <a:cubicBezTo>
                  <a:pt x="5149280" y="880111"/>
                  <a:pt x="5324052" y="1529187"/>
                  <a:pt x="5324052" y="2219084"/>
                </a:cubicBezTo>
                <a:cubicBezTo>
                  <a:pt x="5324052" y="4426754"/>
                  <a:pt x="3534382" y="6216424"/>
                  <a:pt x="1326712" y="6216424"/>
                </a:cubicBezTo>
                <a:cubicBezTo>
                  <a:pt x="912774" y="6216424"/>
                  <a:pt x="513531" y="6153506"/>
                  <a:pt x="138026" y="6036712"/>
                </a:cubicBezTo>
                <a:lnTo>
                  <a:pt x="0" y="5990009"/>
                </a:ln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pic>
        <p:nvPicPr>
          <p:cNvPr id="4" name="Graphic 3">
            <a:extLst>
              <a:ext uri="{FF2B5EF4-FFF2-40B4-BE49-F238E27FC236}">
                <a16:creationId xmlns:a16="http://schemas.microsoft.com/office/drawing/2014/main" id="{A31CBC10-1750-C26B-CE07-7C55ECA5B85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1284238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_Links (light-blue)">
    <p:spTree>
      <p:nvGrpSpPr>
        <p:cNvPr id="1" name=""/>
        <p:cNvGrpSpPr/>
        <p:nvPr/>
      </p:nvGrpSpPr>
      <p:grpSpPr>
        <a:xfrm>
          <a:off x="0" y="0"/>
          <a:ext cx="0" cy="0"/>
          <a:chOff x="0" y="0"/>
          <a:chExt cx="0" cy="0"/>
        </a:xfrm>
      </p:grpSpPr>
      <p:pic>
        <p:nvPicPr>
          <p:cNvPr id="4" name="Picture 3" descr="A white circle with a blue background&#10;&#10;Description automatically generated">
            <a:extLst>
              <a:ext uri="{FF2B5EF4-FFF2-40B4-BE49-F238E27FC236}">
                <a16:creationId xmlns:a16="http://schemas.microsoft.com/office/drawing/2014/main" id="{8C7D2C19-932E-3DEB-BE1B-7DA24EE9B8D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171000" y="720000"/>
            <a:ext cx="5325974"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170400"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172201" y="3540049"/>
            <a:ext cx="5324474"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 name="Picture Placeholder 18">
            <a:extLst>
              <a:ext uri="{FF2B5EF4-FFF2-40B4-BE49-F238E27FC236}">
                <a16:creationId xmlns:a16="http://schemas.microsoft.com/office/drawing/2014/main" id="{998D60C9-CE75-82FC-380A-EC18C880B76A}"/>
              </a:ext>
            </a:extLst>
          </p:cNvPr>
          <p:cNvSpPr>
            <a:spLocks noGrp="1"/>
          </p:cNvSpPr>
          <p:nvPr>
            <p:ph type="pic" sz="quarter" idx="15" hasCustomPrompt="1"/>
          </p:nvPr>
        </p:nvSpPr>
        <p:spPr>
          <a:xfrm>
            <a:off x="0" y="0"/>
            <a:ext cx="5324052" cy="6216424"/>
          </a:xfrm>
          <a:custGeom>
            <a:avLst/>
            <a:gdLst>
              <a:gd name="connsiteX0" fmla="*/ 0 w 5324052"/>
              <a:gd name="connsiteY0" fmla="*/ 0 h 6216424"/>
              <a:gd name="connsiteX1" fmla="*/ 4651009 w 5324052"/>
              <a:gd name="connsiteY1" fmla="*/ 0 h 6216424"/>
              <a:gd name="connsiteX2" fmla="*/ 4841595 w 5324052"/>
              <a:gd name="connsiteY2" fmla="*/ 313715 h 6216424"/>
              <a:gd name="connsiteX3" fmla="*/ 5324052 w 5324052"/>
              <a:gd name="connsiteY3" fmla="*/ 2219084 h 6216424"/>
              <a:gd name="connsiteX4" fmla="*/ 1326712 w 5324052"/>
              <a:gd name="connsiteY4" fmla="*/ 6216424 h 6216424"/>
              <a:gd name="connsiteX5" fmla="*/ 138026 w 5324052"/>
              <a:gd name="connsiteY5" fmla="*/ 6036712 h 6216424"/>
              <a:gd name="connsiteX6" fmla="*/ 0 w 5324052"/>
              <a:gd name="connsiteY6" fmla="*/ 5990009 h 621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4052" h="6216424">
                <a:moveTo>
                  <a:pt x="0" y="0"/>
                </a:moveTo>
                <a:lnTo>
                  <a:pt x="4651009" y="0"/>
                </a:lnTo>
                <a:lnTo>
                  <a:pt x="4841595" y="313715"/>
                </a:lnTo>
                <a:cubicBezTo>
                  <a:pt x="5149280" y="880111"/>
                  <a:pt x="5324052" y="1529187"/>
                  <a:pt x="5324052" y="2219084"/>
                </a:cubicBezTo>
                <a:cubicBezTo>
                  <a:pt x="5324052" y="4426754"/>
                  <a:pt x="3534382" y="6216424"/>
                  <a:pt x="1326712" y="6216424"/>
                </a:cubicBezTo>
                <a:cubicBezTo>
                  <a:pt x="912774" y="6216424"/>
                  <a:pt x="513531" y="6153506"/>
                  <a:pt x="138026" y="6036712"/>
                </a:cubicBezTo>
                <a:lnTo>
                  <a:pt x="0" y="5990009"/>
                </a:ln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pic>
        <p:nvPicPr>
          <p:cNvPr id="6" name="Graphic 5">
            <a:extLst>
              <a:ext uri="{FF2B5EF4-FFF2-40B4-BE49-F238E27FC236}">
                <a16:creationId xmlns:a16="http://schemas.microsoft.com/office/drawing/2014/main" id="{CBBBACC0-1CDE-D357-E13E-D8BCFBA9EC0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3345576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mp; Text_Links (taupe)">
    <p:spTree>
      <p:nvGrpSpPr>
        <p:cNvPr id="1" name=""/>
        <p:cNvGrpSpPr/>
        <p:nvPr/>
      </p:nvGrpSpPr>
      <p:grpSpPr>
        <a:xfrm>
          <a:off x="0" y="0"/>
          <a:ext cx="0" cy="0"/>
          <a:chOff x="0" y="0"/>
          <a:chExt cx="0" cy="0"/>
        </a:xfrm>
      </p:grpSpPr>
      <p:pic>
        <p:nvPicPr>
          <p:cNvPr id="4" name="Picture 3" descr="A white background with a circle&#10;&#10;Description automatically generated">
            <a:extLst>
              <a:ext uri="{FF2B5EF4-FFF2-40B4-BE49-F238E27FC236}">
                <a16:creationId xmlns:a16="http://schemas.microsoft.com/office/drawing/2014/main" id="{429D0A84-25AD-ED4B-20D0-477564BDE38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171000" y="720000"/>
            <a:ext cx="5325974"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170400"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172201" y="3540049"/>
            <a:ext cx="5324474"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 name="Picture Placeholder 18">
            <a:extLst>
              <a:ext uri="{FF2B5EF4-FFF2-40B4-BE49-F238E27FC236}">
                <a16:creationId xmlns:a16="http://schemas.microsoft.com/office/drawing/2014/main" id="{998D60C9-CE75-82FC-380A-EC18C880B76A}"/>
              </a:ext>
            </a:extLst>
          </p:cNvPr>
          <p:cNvSpPr>
            <a:spLocks noGrp="1"/>
          </p:cNvSpPr>
          <p:nvPr>
            <p:ph type="pic" sz="quarter" idx="15" hasCustomPrompt="1"/>
          </p:nvPr>
        </p:nvSpPr>
        <p:spPr>
          <a:xfrm>
            <a:off x="0" y="0"/>
            <a:ext cx="5324052" cy="6216424"/>
          </a:xfrm>
          <a:custGeom>
            <a:avLst/>
            <a:gdLst>
              <a:gd name="connsiteX0" fmla="*/ 0 w 5324052"/>
              <a:gd name="connsiteY0" fmla="*/ 0 h 6216424"/>
              <a:gd name="connsiteX1" fmla="*/ 4651009 w 5324052"/>
              <a:gd name="connsiteY1" fmla="*/ 0 h 6216424"/>
              <a:gd name="connsiteX2" fmla="*/ 4841595 w 5324052"/>
              <a:gd name="connsiteY2" fmla="*/ 313715 h 6216424"/>
              <a:gd name="connsiteX3" fmla="*/ 5324052 w 5324052"/>
              <a:gd name="connsiteY3" fmla="*/ 2219084 h 6216424"/>
              <a:gd name="connsiteX4" fmla="*/ 1326712 w 5324052"/>
              <a:gd name="connsiteY4" fmla="*/ 6216424 h 6216424"/>
              <a:gd name="connsiteX5" fmla="*/ 138026 w 5324052"/>
              <a:gd name="connsiteY5" fmla="*/ 6036712 h 6216424"/>
              <a:gd name="connsiteX6" fmla="*/ 0 w 5324052"/>
              <a:gd name="connsiteY6" fmla="*/ 5990009 h 621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4052" h="6216424">
                <a:moveTo>
                  <a:pt x="0" y="0"/>
                </a:moveTo>
                <a:lnTo>
                  <a:pt x="4651009" y="0"/>
                </a:lnTo>
                <a:lnTo>
                  <a:pt x="4841595" y="313715"/>
                </a:lnTo>
                <a:cubicBezTo>
                  <a:pt x="5149280" y="880111"/>
                  <a:pt x="5324052" y="1529187"/>
                  <a:pt x="5324052" y="2219084"/>
                </a:cubicBezTo>
                <a:cubicBezTo>
                  <a:pt x="5324052" y="4426754"/>
                  <a:pt x="3534382" y="6216424"/>
                  <a:pt x="1326712" y="6216424"/>
                </a:cubicBezTo>
                <a:cubicBezTo>
                  <a:pt x="912774" y="6216424"/>
                  <a:pt x="513531" y="6153506"/>
                  <a:pt x="138026" y="6036712"/>
                </a:cubicBezTo>
                <a:lnTo>
                  <a:pt x="0" y="5990009"/>
                </a:lnTo>
                <a:close/>
              </a:path>
            </a:pathLst>
          </a:custGeom>
          <a:solidFill>
            <a:schemeClr val="bg2">
              <a:lumMod val="90000"/>
            </a:schemeClr>
          </a:solidFill>
        </p:spPr>
        <p:txBody>
          <a:bodyPr wrap="square" anchor="ctr">
            <a:noAutofit/>
          </a:bodyPr>
          <a:lstStyle>
            <a:lvl1pPr algn="ctr">
              <a:defRPr/>
            </a:lvl1pPr>
          </a:lstStyle>
          <a:p>
            <a:r>
              <a:rPr lang="nl-NL"/>
              <a:t>Klik om een afbeelding </a:t>
            </a:r>
            <a:br>
              <a:rPr lang="nl-NL"/>
            </a:br>
            <a:r>
              <a:rPr lang="nl-NL"/>
              <a:t>in te voegen</a:t>
            </a:r>
          </a:p>
        </p:txBody>
      </p:sp>
      <p:pic>
        <p:nvPicPr>
          <p:cNvPr id="6" name="Graphic 5">
            <a:extLst>
              <a:ext uri="{FF2B5EF4-FFF2-40B4-BE49-F238E27FC236}">
                <a16:creationId xmlns:a16="http://schemas.microsoft.com/office/drawing/2014/main" id="{8896162C-39A3-7C41-951D-7EAC6D72715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2166173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amp; Text_Links (blue)">
    <p:spTree>
      <p:nvGrpSpPr>
        <p:cNvPr id="1" name=""/>
        <p:cNvGrpSpPr/>
        <p:nvPr/>
      </p:nvGrpSpPr>
      <p:grpSpPr>
        <a:xfrm>
          <a:off x="0" y="0"/>
          <a:ext cx="0" cy="0"/>
          <a:chOff x="0" y="0"/>
          <a:chExt cx="0" cy="0"/>
        </a:xfrm>
      </p:grpSpPr>
      <p:pic>
        <p:nvPicPr>
          <p:cNvPr id="6" name="Picture 5" descr="A blue circle with a white background&#10;&#10;Description automatically generated">
            <a:extLst>
              <a:ext uri="{FF2B5EF4-FFF2-40B4-BE49-F238E27FC236}">
                <a16:creationId xmlns:a16="http://schemas.microsoft.com/office/drawing/2014/main" id="{B86EABF0-7A57-1116-FD88-B399A36ADD0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171000" y="720000"/>
            <a:ext cx="5325974" cy="1353600"/>
          </a:xfrm>
        </p:spPr>
        <p:txBody>
          <a:bodyPr anchor="t"/>
          <a:lstStyle>
            <a:lvl1pPr>
              <a:defRPr/>
            </a:lvl1pPr>
          </a:lstStyle>
          <a:p>
            <a:r>
              <a:rPr lang="nl-NL" dirty="0"/>
              <a:t>Klik om een titel toe te voegen (2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170400"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172201" y="3540049"/>
            <a:ext cx="5324474" cy="2589289"/>
          </a:xfrm>
        </p:spPr>
        <p:txBody>
          <a:bodyPr/>
          <a:lstStyle>
            <a:lvl1pPr marL="342900" indent="-3429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 name="Picture Placeholder 18">
            <a:extLst>
              <a:ext uri="{FF2B5EF4-FFF2-40B4-BE49-F238E27FC236}">
                <a16:creationId xmlns:a16="http://schemas.microsoft.com/office/drawing/2014/main" id="{998D60C9-CE75-82FC-380A-EC18C880B76A}"/>
              </a:ext>
            </a:extLst>
          </p:cNvPr>
          <p:cNvSpPr>
            <a:spLocks noGrp="1"/>
          </p:cNvSpPr>
          <p:nvPr>
            <p:ph type="pic" sz="quarter" idx="15" hasCustomPrompt="1"/>
          </p:nvPr>
        </p:nvSpPr>
        <p:spPr>
          <a:xfrm>
            <a:off x="0" y="0"/>
            <a:ext cx="5324052" cy="6216424"/>
          </a:xfrm>
          <a:custGeom>
            <a:avLst/>
            <a:gdLst>
              <a:gd name="connsiteX0" fmla="*/ 0 w 5324052"/>
              <a:gd name="connsiteY0" fmla="*/ 0 h 6216424"/>
              <a:gd name="connsiteX1" fmla="*/ 4651009 w 5324052"/>
              <a:gd name="connsiteY1" fmla="*/ 0 h 6216424"/>
              <a:gd name="connsiteX2" fmla="*/ 4841595 w 5324052"/>
              <a:gd name="connsiteY2" fmla="*/ 313715 h 6216424"/>
              <a:gd name="connsiteX3" fmla="*/ 5324052 w 5324052"/>
              <a:gd name="connsiteY3" fmla="*/ 2219084 h 6216424"/>
              <a:gd name="connsiteX4" fmla="*/ 1326712 w 5324052"/>
              <a:gd name="connsiteY4" fmla="*/ 6216424 h 6216424"/>
              <a:gd name="connsiteX5" fmla="*/ 138026 w 5324052"/>
              <a:gd name="connsiteY5" fmla="*/ 6036712 h 6216424"/>
              <a:gd name="connsiteX6" fmla="*/ 0 w 5324052"/>
              <a:gd name="connsiteY6" fmla="*/ 5990009 h 621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4052" h="6216424">
                <a:moveTo>
                  <a:pt x="0" y="0"/>
                </a:moveTo>
                <a:lnTo>
                  <a:pt x="4651009" y="0"/>
                </a:lnTo>
                <a:lnTo>
                  <a:pt x="4841595" y="313715"/>
                </a:lnTo>
                <a:cubicBezTo>
                  <a:pt x="5149280" y="880111"/>
                  <a:pt x="5324052" y="1529187"/>
                  <a:pt x="5324052" y="2219084"/>
                </a:cubicBezTo>
                <a:cubicBezTo>
                  <a:pt x="5324052" y="4426754"/>
                  <a:pt x="3534382" y="6216424"/>
                  <a:pt x="1326712" y="6216424"/>
                </a:cubicBezTo>
                <a:cubicBezTo>
                  <a:pt x="912774" y="6216424"/>
                  <a:pt x="513531" y="6153506"/>
                  <a:pt x="138026" y="6036712"/>
                </a:cubicBezTo>
                <a:lnTo>
                  <a:pt x="0" y="5990009"/>
                </a:lnTo>
                <a:close/>
              </a:path>
            </a:pathLst>
          </a:custGeom>
          <a:solidFill>
            <a:schemeClr val="bg2"/>
          </a:solidFill>
        </p:spPr>
        <p:txBody>
          <a:bodyPr wrap="square" anchor="ctr">
            <a:noAutofit/>
          </a:bodyPr>
          <a:lstStyle>
            <a:lvl1pPr algn="ctr">
              <a:defRPr/>
            </a:lvl1pPr>
          </a:lstStyle>
          <a:p>
            <a:r>
              <a:rPr lang="nl-NL"/>
              <a:t>Klik om een afbeelding </a:t>
            </a:r>
            <a:br>
              <a:rPr lang="nl-NL"/>
            </a:br>
            <a:r>
              <a:rPr lang="nl-NL"/>
              <a:t>in te voegen</a:t>
            </a:r>
          </a:p>
        </p:txBody>
      </p:sp>
      <p:pic>
        <p:nvPicPr>
          <p:cNvPr id="4" name="Graphic 3">
            <a:extLst>
              <a:ext uri="{FF2B5EF4-FFF2-40B4-BE49-F238E27FC236}">
                <a16:creationId xmlns:a16="http://schemas.microsoft.com/office/drawing/2014/main" id="{222A2C87-3FE1-F399-C3C2-55FCCD5EC4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2487782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print screen (light-blue)">
    <p:spTree>
      <p:nvGrpSpPr>
        <p:cNvPr id="1" name=""/>
        <p:cNvGrpSpPr/>
        <p:nvPr/>
      </p:nvGrpSpPr>
      <p:grpSpPr>
        <a:xfrm>
          <a:off x="0" y="0"/>
          <a:ext cx="0" cy="0"/>
          <a:chOff x="0" y="0"/>
          <a:chExt cx="0" cy="0"/>
        </a:xfrm>
      </p:grpSpPr>
      <p:pic>
        <p:nvPicPr>
          <p:cNvPr id="4" name="Picture 3" descr="A white and blue background&#10;&#10;Description automatically generated">
            <a:extLst>
              <a:ext uri="{FF2B5EF4-FFF2-40B4-BE49-F238E27FC236}">
                <a16:creationId xmlns:a16="http://schemas.microsoft.com/office/drawing/2014/main" id="{CB1C8977-218F-0760-1005-F0B9154F94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a:t>Klik om een titel toe te voegen (1 regel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Picture Placeholder 11">
            <a:extLst>
              <a:ext uri="{FF2B5EF4-FFF2-40B4-BE49-F238E27FC236}">
                <a16:creationId xmlns:a16="http://schemas.microsoft.com/office/drawing/2014/main" id="{AAA7C3E9-8308-9535-F7DF-75443C44D854}"/>
              </a:ext>
            </a:extLst>
          </p:cNvPr>
          <p:cNvSpPr>
            <a:spLocks noGrp="1"/>
          </p:cNvSpPr>
          <p:nvPr>
            <p:ph type="pic" sz="quarter" idx="15" hasCustomPrompt="1"/>
          </p:nvPr>
        </p:nvSpPr>
        <p:spPr>
          <a:xfrm>
            <a:off x="693738" y="2304488"/>
            <a:ext cx="10270338" cy="3833511"/>
          </a:xfrm>
        </p:spPr>
        <p:txBody>
          <a:bodyPr anchor="ctr"/>
          <a:lstStyle>
            <a:lvl1pPr algn="ctr">
              <a:defRPr/>
            </a:lvl1pPr>
          </a:lstStyle>
          <a:p>
            <a:pPr marL="0" marR="0" lvl="0" indent="0" algn="ctr" defTabSz="914400" rtl="0" eaLnBrk="1" fontAlgn="auto" latinLnBrk="0" hangingPunct="1">
              <a:lnSpc>
                <a:spcPct val="120000"/>
              </a:lnSpc>
              <a:spcBef>
                <a:spcPts val="1000"/>
              </a:spcBef>
              <a:spcAft>
                <a:spcPts val="0"/>
              </a:spcAft>
              <a:buClr>
                <a:schemeClr val="accent2"/>
              </a:buClr>
              <a:buSzTx/>
              <a:buFont typeface="Arial" panose="020B0604020202020204" pitchFamily="34" charset="0"/>
              <a:buNone/>
              <a:tabLst/>
              <a:defRPr/>
            </a:pPr>
            <a:r>
              <a:rPr lang="nl-NL"/>
              <a:t>Klik hier om de grafiek print screen toe te voegen</a:t>
            </a:r>
            <a:endParaRPr lang="en-US"/>
          </a:p>
        </p:txBody>
      </p:sp>
      <p:pic>
        <p:nvPicPr>
          <p:cNvPr id="6" name="Graphic 5">
            <a:extLst>
              <a:ext uri="{FF2B5EF4-FFF2-40B4-BE49-F238E27FC236}">
                <a16:creationId xmlns:a16="http://schemas.microsoft.com/office/drawing/2014/main" id="{B22B1C29-3AD0-F537-2757-E24C94C6269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228917420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beige)">
    <p:spTree>
      <p:nvGrpSpPr>
        <p:cNvPr id="1" name=""/>
        <p:cNvGrpSpPr/>
        <p:nvPr/>
      </p:nvGrpSpPr>
      <p:grpSpPr>
        <a:xfrm>
          <a:off x="0" y="0"/>
          <a:ext cx="0" cy="0"/>
          <a:chOff x="0" y="0"/>
          <a:chExt cx="0" cy="0"/>
        </a:xfrm>
      </p:grpSpPr>
      <p:pic>
        <p:nvPicPr>
          <p:cNvPr id="12" name="Picture 11" descr="A white surface with a shadow&#10;&#10;Description automatically generated">
            <a:extLst>
              <a:ext uri="{FF2B5EF4-FFF2-40B4-BE49-F238E27FC236}">
                <a16:creationId xmlns:a16="http://schemas.microsoft.com/office/drawing/2014/main" id="{0F07E1FC-C506-20E6-F277-D3056F1A02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dirty="0"/>
              <a:t>Klik om een titel toe te voegen (1 regel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hart Placeholder 3">
            <a:extLst>
              <a:ext uri="{FF2B5EF4-FFF2-40B4-BE49-F238E27FC236}">
                <a16:creationId xmlns:a16="http://schemas.microsoft.com/office/drawing/2014/main" id="{041F723C-632D-E80E-41E8-DF5FF82435A9}"/>
              </a:ext>
            </a:extLst>
          </p:cNvPr>
          <p:cNvSpPr>
            <a:spLocks noGrp="1"/>
          </p:cNvSpPr>
          <p:nvPr>
            <p:ph type="chart" sz="quarter" idx="14" hasCustomPrompt="1"/>
          </p:nvPr>
        </p:nvSpPr>
        <p:spPr>
          <a:xfrm>
            <a:off x="693738" y="2304489"/>
            <a:ext cx="10262262" cy="3833511"/>
          </a:xfrm>
        </p:spPr>
        <p:txBody>
          <a:bodyPr anchor="ctr"/>
          <a:lstStyle>
            <a:lvl1pPr algn="ctr">
              <a:defRPr/>
            </a:lvl1pPr>
          </a:lstStyle>
          <a:p>
            <a:r>
              <a:rPr lang="nl-NL" dirty="0"/>
              <a:t>Klik hier om de grafiek toe te voegen</a:t>
            </a:r>
          </a:p>
        </p:txBody>
      </p:sp>
    </p:spTree>
    <p:extLst>
      <p:ext uri="{BB962C8B-B14F-4D97-AF65-F5344CB8AC3E}">
        <p14:creationId xmlns:p14="http://schemas.microsoft.com/office/powerpoint/2010/main" val="418476222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amp; Text slide (beige)">
    <p:spTree>
      <p:nvGrpSpPr>
        <p:cNvPr id="1" name=""/>
        <p:cNvGrpSpPr/>
        <p:nvPr/>
      </p:nvGrpSpPr>
      <p:grpSpPr>
        <a:xfrm>
          <a:off x="0" y="0"/>
          <a:ext cx="0" cy="0"/>
          <a:chOff x="0" y="0"/>
          <a:chExt cx="0" cy="0"/>
        </a:xfrm>
      </p:grpSpPr>
      <p:pic>
        <p:nvPicPr>
          <p:cNvPr id="12" name="Picture 11" descr="A white surface with a shadow&#10;&#10;Description automatically generated">
            <a:extLst>
              <a:ext uri="{FF2B5EF4-FFF2-40B4-BE49-F238E27FC236}">
                <a16:creationId xmlns:a16="http://schemas.microsoft.com/office/drawing/2014/main" id="{0F07E1FC-C506-20E6-F277-D3056F1A02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dirty="0"/>
              <a:t>Klik om een titel toe te voegen (1 regel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3739" y="2759190"/>
            <a:ext cx="4860000" cy="337881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hart Placeholder 3">
            <a:extLst>
              <a:ext uri="{FF2B5EF4-FFF2-40B4-BE49-F238E27FC236}">
                <a16:creationId xmlns:a16="http://schemas.microsoft.com/office/drawing/2014/main" id="{041F723C-632D-E80E-41E8-DF5FF82435A9}"/>
              </a:ext>
            </a:extLst>
          </p:cNvPr>
          <p:cNvSpPr>
            <a:spLocks noGrp="1"/>
          </p:cNvSpPr>
          <p:nvPr>
            <p:ph type="chart" sz="quarter" idx="14" hasCustomPrompt="1"/>
          </p:nvPr>
        </p:nvSpPr>
        <p:spPr>
          <a:xfrm>
            <a:off x="6096000" y="2304489"/>
            <a:ext cx="4860000" cy="3833511"/>
          </a:xfrm>
        </p:spPr>
        <p:txBody>
          <a:bodyPr anchor="ctr"/>
          <a:lstStyle>
            <a:lvl1pPr algn="ctr">
              <a:defRPr/>
            </a:lvl1pPr>
          </a:lstStyle>
          <a:p>
            <a:r>
              <a:rPr lang="nl-NL"/>
              <a:t>Klik hier om de grafiek toe te voegen</a:t>
            </a:r>
          </a:p>
        </p:txBody>
      </p:sp>
    </p:spTree>
    <p:extLst>
      <p:ext uri="{BB962C8B-B14F-4D97-AF65-F5344CB8AC3E}">
        <p14:creationId xmlns:p14="http://schemas.microsoft.com/office/powerpoint/2010/main" val="278317007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rint screen &amp; Text (light-blue)">
    <p:spTree>
      <p:nvGrpSpPr>
        <p:cNvPr id="1" name=""/>
        <p:cNvGrpSpPr/>
        <p:nvPr/>
      </p:nvGrpSpPr>
      <p:grpSpPr>
        <a:xfrm>
          <a:off x="0" y="0"/>
          <a:ext cx="0" cy="0"/>
          <a:chOff x="0" y="0"/>
          <a:chExt cx="0" cy="0"/>
        </a:xfrm>
      </p:grpSpPr>
      <p:pic>
        <p:nvPicPr>
          <p:cNvPr id="4" name="Picture 3" descr="A white and blue background&#10;&#10;Description automatically generated">
            <a:extLst>
              <a:ext uri="{FF2B5EF4-FFF2-40B4-BE49-F238E27FC236}">
                <a16:creationId xmlns:a16="http://schemas.microsoft.com/office/drawing/2014/main" id="{CB1C8977-218F-0760-1005-F0B9154F94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a:t>Klik om een titel toe te voegen (1 regel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3739" y="2759190"/>
            <a:ext cx="4860000" cy="337881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Picture Placeholder 11">
            <a:extLst>
              <a:ext uri="{FF2B5EF4-FFF2-40B4-BE49-F238E27FC236}">
                <a16:creationId xmlns:a16="http://schemas.microsoft.com/office/drawing/2014/main" id="{AAA7C3E9-8308-9535-F7DF-75443C44D854}"/>
              </a:ext>
            </a:extLst>
          </p:cNvPr>
          <p:cNvSpPr>
            <a:spLocks noGrp="1"/>
          </p:cNvSpPr>
          <p:nvPr>
            <p:ph type="pic" sz="quarter" idx="15" hasCustomPrompt="1"/>
          </p:nvPr>
        </p:nvSpPr>
        <p:spPr>
          <a:xfrm>
            <a:off x="6104076" y="2304488"/>
            <a:ext cx="4860000" cy="3833511"/>
          </a:xfrm>
        </p:spPr>
        <p:txBody>
          <a:bodyPr anchor="ctr"/>
          <a:lstStyle>
            <a:lvl1pPr algn="ctr">
              <a:defRPr/>
            </a:lvl1pPr>
          </a:lstStyle>
          <a:p>
            <a:pPr marL="0" marR="0" lvl="0" indent="0" algn="ctr" defTabSz="914400" rtl="0" eaLnBrk="1" fontAlgn="auto" latinLnBrk="0" hangingPunct="1">
              <a:lnSpc>
                <a:spcPct val="120000"/>
              </a:lnSpc>
              <a:spcBef>
                <a:spcPts val="1000"/>
              </a:spcBef>
              <a:spcAft>
                <a:spcPts val="0"/>
              </a:spcAft>
              <a:buClr>
                <a:schemeClr val="accent2"/>
              </a:buClr>
              <a:buSzTx/>
              <a:buFont typeface="Arial" panose="020B0604020202020204" pitchFamily="34" charset="0"/>
              <a:buNone/>
              <a:tabLst/>
              <a:defRPr/>
            </a:pPr>
            <a:r>
              <a:rPr lang="nl-NL"/>
              <a:t>Klik hier om de grafiek print screen toe te voegen</a:t>
            </a:r>
            <a:endParaRPr lang="en-US"/>
          </a:p>
        </p:txBody>
      </p:sp>
      <p:pic>
        <p:nvPicPr>
          <p:cNvPr id="6" name="Graphic 5">
            <a:extLst>
              <a:ext uri="{FF2B5EF4-FFF2-40B4-BE49-F238E27FC236}">
                <a16:creationId xmlns:a16="http://schemas.microsoft.com/office/drawing/2014/main" id="{94816DC1-588C-5BDF-1BCB-C71459CBD60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49758823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amp; Text slide (taupe)">
    <p:spTree>
      <p:nvGrpSpPr>
        <p:cNvPr id="1" name=""/>
        <p:cNvGrpSpPr/>
        <p:nvPr/>
      </p:nvGrpSpPr>
      <p:grpSpPr>
        <a:xfrm>
          <a:off x="0" y="0"/>
          <a:ext cx="0" cy="0"/>
          <a:chOff x="0" y="0"/>
          <a:chExt cx="0" cy="0"/>
        </a:xfrm>
      </p:grpSpPr>
      <p:pic>
        <p:nvPicPr>
          <p:cNvPr id="6" name="Picture 5" descr="A white circle with a shadow&#10;&#10;Description automatically generated with medium confidence">
            <a:extLst>
              <a:ext uri="{FF2B5EF4-FFF2-40B4-BE49-F238E27FC236}">
                <a16:creationId xmlns:a16="http://schemas.microsoft.com/office/drawing/2014/main" id="{BC0A3C56-3C3A-8B70-05FE-B4ECF687F8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a:t>Klik om een titel toe te voegen (1 regel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3739" y="2759190"/>
            <a:ext cx="4860000" cy="337881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hart Placeholder 3">
            <a:extLst>
              <a:ext uri="{FF2B5EF4-FFF2-40B4-BE49-F238E27FC236}">
                <a16:creationId xmlns:a16="http://schemas.microsoft.com/office/drawing/2014/main" id="{041F723C-632D-E80E-41E8-DF5FF82435A9}"/>
              </a:ext>
            </a:extLst>
          </p:cNvPr>
          <p:cNvSpPr>
            <a:spLocks noGrp="1"/>
          </p:cNvSpPr>
          <p:nvPr>
            <p:ph type="chart" sz="quarter" idx="14" hasCustomPrompt="1"/>
          </p:nvPr>
        </p:nvSpPr>
        <p:spPr>
          <a:xfrm>
            <a:off x="6096000" y="2304489"/>
            <a:ext cx="4860000" cy="3833511"/>
          </a:xfrm>
        </p:spPr>
        <p:txBody>
          <a:bodyPr anchor="ctr"/>
          <a:lstStyle>
            <a:lvl1pPr algn="ctr">
              <a:defRPr/>
            </a:lvl1pPr>
          </a:lstStyle>
          <a:p>
            <a:r>
              <a:rPr lang="nl-NL"/>
              <a:t>Klik hier om de grafiek toe te voegen</a:t>
            </a:r>
          </a:p>
        </p:txBody>
      </p:sp>
    </p:spTree>
    <p:extLst>
      <p:ext uri="{BB962C8B-B14F-4D97-AF65-F5344CB8AC3E}">
        <p14:creationId xmlns:p14="http://schemas.microsoft.com/office/powerpoint/2010/main" val="308094263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rt print screen &amp; Text (blue)">
    <p:spTree>
      <p:nvGrpSpPr>
        <p:cNvPr id="1" name=""/>
        <p:cNvGrpSpPr/>
        <p:nvPr/>
      </p:nvGrpSpPr>
      <p:grpSpPr>
        <a:xfrm>
          <a:off x="0" y="0"/>
          <a:ext cx="0" cy="0"/>
          <a:chOff x="0" y="0"/>
          <a:chExt cx="0" cy="0"/>
        </a:xfrm>
      </p:grpSpPr>
      <p:pic>
        <p:nvPicPr>
          <p:cNvPr id="8" name="Picture 7" descr="A blue circle with a white circle in the middle&#10;&#10;Description automatically generated">
            <a:extLst>
              <a:ext uri="{FF2B5EF4-FFF2-40B4-BE49-F238E27FC236}">
                <a16:creationId xmlns:a16="http://schemas.microsoft.com/office/drawing/2014/main" id="{1082429B-AD0D-6D35-3BF4-4158E05B26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10" name="Rounded Rectangle 6">
            <a:extLst>
              <a:ext uri="{FF2B5EF4-FFF2-40B4-BE49-F238E27FC236}">
                <a16:creationId xmlns:a16="http://schemas.microsoft.com/office/drawing/2014/main" id="{802B13A6-65B5-D7B0-5065-D076C064EF51}"/>
              </a:ext>
            </a:extLst>
          </p:cNvPr>
          <p:cNvSpPr/>
          <p:nvPr userDrawn="1"/>
        </p:nvSpPr>
        <p:spPr>
          <a:xfrm>
            <a:off x="143400" y="144000"/>
            <a:ext cx="11905200" cy="6570000"/>
          </a:xfrm>
          <a:prstGeom prst="roundRect">
            <a:avLst>
              <a:gd name="adj" fmla="val 2364"/>
            </a:avLst>
          </a:prstGeom>
          <a:solidFill>
            <a:schemeClr val="bg1"/>
          </a:solidFill>
          <a:ln>
            <a:noFill/>
          </a:ln>
          <a:effectLst>
            <a:outerShdw blurRad="101600" sx="102000" sy="102000" algn="ctr" rotWithShape="0">
              <a:schemeClr val="tx1">
                <a:lumMod val="50000"/>
                <a:lumOff val="50000"/>
                <a:alpha val="12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a:xfrm>
            <a:off x="694125" y="720000"/>
            <a:ext cx="10800000" cy="684424"/>
          </a:xfrm>
        </p:spPr>
        <p:txBody>
          <a:bodyPr anchor="t"/>
          <a:lstStyle>
            <a:lvl1pPr>
              <a:defRPr/>
            </a:lvl1pPr>
          </a:lstStyle>
          <a:p>
            <a:r>
              <a:rPr lang="nl-NL"/>
              <a:t>Klik om een titel toe te voegen (1 regel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3739" y="2759190"/>
            <a:ext cx="4860000" cy="337881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Picture Placeholder 11">
            <a:extLst>
              <a:ext uri="{FF2B5EF4-FFF2-40B4-BE49-F238E27FC236}">
                <a16:creationId xmlns:a16="http://schemas.microsoft.com/office/drawing/2014/main" id="{AAA7C3E9-8308-9535-F7DF-75443C44D854}"/>
              </a:ext>
            </a:extLst>
          </p:cNvPr>
          <p:cNvSpPr>
            <a:spLocks noGrp="1"/>
          </p:cNvSpPr>
          <p:nvPr>
            <p:ph type="pic" sz="quarter" idx="15" hasCustomPrompt="1"/>
          </p:nvPr>
        </p:nvSpPr>
        <p:spPr>
          <a:xfrm>
            <a:off x="6104076" y="2304488"/>
            <a:ext cx="4860000" cy="3833511"/>
          </a:xfrm>
        </p:spPr>
        <p:txBody>
          <a:bodyPr anchor="ctr"/>
          <a:lstStyle>
            <a:lvl1pPr algn="ctr">
              <a:defRPr/>
            </a:lvl1pPr>
          </a:lstStyle>
          <a:p>
            <a:pPr marL="0" marR="0" lvl="0" indent="0" algn="ctr" defTabSz="914400" rtl="0" eaLnBrk="1" fontAlgn="auto" latinLnBrk="0" hangingPunct="1">
              <a:lnSpc>
                <a:spcPct val="120000"/>
              </a:lnSpc>
              <a:spcBef>
                <a:spcPts val="1000"/>
              </a:spcBef>
              <a:spcAft>
                <a:spcPts val="0"/>
              </a:spcAft>
              <a:buClr>
                <a:schemeClr val="accent2"/>
              </a:buClr>
              <a:buSzTx/>
              <a:buFont typeface="Arial" panose="020B0604020202020204" pitchFamily="34" charset="0"/>
              <a:buNone/>
              <a:tabLst/>
              <a:defRPr/>
            </a:pPr>
            <a:r>
              <a:rPr lang="nl-NL"/>
              <a:t>Klik hier om de grafiek print screen toe te voegen</a:t>
            </a:r>
            <a:endParaRPr lang="en-US"/>
          </a:p>
        </p:txBody>
      </p:sp>
      <p:pic>
        <p:nvPicPr>
          <p:cNvPr id="4" name="Graphic 3">
            <a:extLst>
              <a:ext uri="{FF2B5EF4-FFF2-40B4-BE49-F238E27FC236}">
                <a16:creationId xmlns:a16="http://schemas.microsoft.com/office/drawing/2014/main" id="{B89D0937-8CF4-ACB9-4563-09AB250D3D8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427462" y="461962"/>
            <a:ext cx="2505075" cy="5934075"/>
          </a:xfrm>
          <a:prstGeom prst="rect">
            <a:avLst/>
          </a:prstGeom>
        </p:spPr>
      </p:pic>
    </p:spTree>
    <p:extLst>
      <p:ext uri="{BB962C8B-B14F-4D97-AF65-F5344CB8AC3E}">
        <p14:creationId xmlns:p14="http://schemas.microsoft.com/office/powerpoint/2010/main" val="368483327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03">
    <p:spTree>
      <p:nvGrpSpPr>
        <p:cNvPr id="1" name=""/>
        <p:cNvGrpSpPr/>
        <p:nvPr/>
      </p:nvGrpSpPr>
      <p:grpSpPr>
        <a:xfrm>
          <a:off x="0" y="0"/>
          <a:ext cx="0" cy="0"/>
          <a:chOff x="0" y="0"/>
          <a:chExt cx="0" cy="0"/>
        </a:xfrm>
      </p:grpSpPr>
      <p:pic>
        <p:nvPicPr>
          <p:cNvPr id="3" name="Picture 2" descr="A blue circle with a white circle in the middle&#10;&#10;Description automatically generated">
            <a:extLst>
              <a:ext uri="{FF2B5EF4-FFF2-40B4-BE49-F238E27FC236}">
                <a16:creationId xmlns:a16="http://schemas.microsoft.com/office/drawing/2014/main" id="{A19896B7-DB8F-4FFA-95EC-CF6C2300BE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7" name="Text Placeholder 6">
            <a:extLst>
              <a:ext uri="{FF2B5EF4-FFF2-40B4-BE49-F238E27FC236}">
                <a16:creationId xmlns:a16="http://schemas.microsoft.com/office/drawing/2014/main" id="{0002F669-5A2F-EEB4-7218-435821922AF0}"/>
              </a:ext>
            </a:extLst>
          </p:cNvPr>
          <p:cNvSpPr>
            <a:spLocks noGrp="1"/>
          </p:cNvSpPr>
          <p:nvPr>
            <p:ph type="body" sz="quarter" idx="10" hasCustomPrompt="1"/>
          </p:nvPr>
        </p:nvSpPr>
        <p:spPr>
          <a:xfrm>
            <a:off x="1755098" y="2065867"/>
            <a:ext cx="8681805" cy="1800754"/>
          </a:xfrm>
        </p:spPr>
        <p:txBody>
          <a:bodyPr anchor="b"/>
          <a:lstStyle>
            <a:lvl1pPr algn="ctr">
              <a:lnSpc>
                <a:spcPct val="90000"/>
              </a:lnSpc>
              <a:spcBef>
                <a:spcPts val="0"/>
              </a:spcBef>
              <a:defRPr sz="6600">
                <a:solidFill>
                  <a:schemeClr val="bg1"/>
                </a:solidFill>
                <a:latin typeface="+mj-lt"/>
              </a:defRPr>
            </a:lvl1pPr>
            <a:lvl2pPr marL="808038" indent="-541338" algn="ctr">
              <a:lnSpc>
                <a:spcPct val="90000"/>
              </a:lnSpc>
              <a:spcBef>
                <a:spcPts val="0"/>
              </a:spcBef>
              <a:tabLst>
                <a:tab pos="1166813" algn="l"/>
              </a:tabLst>
              <a:defRPr sz="6600">
                <a:solidFill>
                  <a:schemeClr val="bg1"/>
                </a:solidFill>
                <a:latin typeface="+mj-lt"/>
              </a:defRPr>
            </a:lvl2pPr>
            <a:lvl3pPr marL="536575" indent="0" algn="ctr">
              <a:lnSpc>
                <a:spcPct val="90000"/>
              </a:lnSpc>
              <a:spcBef>
                <a:spcPts val="0"/>
              </a:spcBef>
              <a:buNone/>
              <a:defRPr sz="6600">
                <a:solidFill>
                  <a:schemeClr val="bg1"/>
                </a:solidFill>
                <a:latin typeface="+mj-lt"/>
              </a:defRPr>
            </a:lvl3pPr>
            <a:lvl4pPr algn="ctr">
              <a:lnSpc>
                <a:spcPct val="90000"/>
              </a:lnSpc>
              <a:spcBef>
                <a:spcPts val="0"/>
              </a:spcBef>
              <a:defRPr sz="6600">
                <a:solidFill>
                  <a:schemeClr val="bg1"/>
                </a:solidFill>
                <a:latin typeface="+mj-lt"/>
              </a:defRPr>
            </a:lvl4pPr>
            <a:lvl5pPr algn="ctr">
              <a:lnSpc>
                <a:spcPct val="90000"/>
              </a:lnSpc>
              <a:spcBef>
                <a:spcPts val="0"/>
              </a:spcBef>
              <a:defRPr sz="6600">
                <a:solidFill>
                  <a:schemeClr val="bg1"/>
                </a:solidFill>
                <a:latin typeface="+mj-lt"/>
              </a:defRPr>
            </a:lvl5pPr>
          </a:lstStyle>
          <a:p>
            <a:pPr lvl="0"/>
            <a:r>
              <a:rPr lang="nl-NL"/>
              <a:t>Presentatietitel hier invoeren (2 regels max)</a:t>
            </a:r>
            <a:endParaRPr lang="en-GB"/>
          </a:p>
          <a:p>
            <a:pPr lvl="1"/>
            <a:r>
              <a:rPr lang="en-GB"/>
              <a:t>Second level</a:t>
            </a:r>
          </a:p>
        </p:txBody>
      </p:sp>
      <p:pic>
        <p:nvPicPr>
          <p:cNvPr id="2" name="Picture 1" descr="A screenshot of a computer&#10;&#10;Description automatically generated">
            <a:extLst>
              <a:ext uri="{FF2B5EF4-FFF2-40B4-BE49-F238E27FC236}">
                <a16:creationId xmlns:a16="http://schemas.microsoft.com/office/drawing/2014/main" id="{3EA8E945-921F-50C9-D77A-A5C161B032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574588" y="0"/>
            <a:ext cx="3142254" cy="6858000"/>
          </a:xfrm>
          <a:prstGeom prst="rect">
            <a:avLst/>
          </a:prstGeom>
        </p:spPr>
      </p:pic>
    </p:spTree>
    <p:extLst>
      <p:ext uri="{BB962C8B-B14F-4D97-AF65-F5344CB8AC3E}">
        <p14:creationId xmlns:p14="http://schemas.microsoft.com/office/powerpoint/2010/main" val="1120134298"/>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01">
    <p:spTree>
      <p:nvGrpSpPr>
        <p:cNvPr id="1" name=""/>
        <p:cNvGrpSpPr/>
        <p:nvPr/>
      </p:nvGrpSpPr>
      <p:grpSpPr>
        <a:xfrm>
          <a:off x="0" y="0"/>
          <a:ext cx="0" cy="0"/>
          <a:chOff x="0" y="0"/>
          <a:chExt cx="0" cy="0"/>
        </a:xfrm>
      </p:grpSpPr>
      <p:pic>
        <p:nvPicPr>
          <p:cNvPr id="6" name="Picture 5" descr="A white rectangular object with blue border&#10;&#10;Description automatically generated">
            <a:extLst>
              <a:ext uri="{FF2B5EF4-FFF2-40B4-BE49-F238E27FC236}">
                <a16:creationId xmlns:a16="http://schemas.microsoft.com/office/drawing/2014/main" id="{3EBE3F6B-B877-E31B-8C94-2560D16CA4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lstStyle>
            <a:lvl1pPr>
              <a:defRPr/>
            </a:lvl1pPr>
          </a:lstStyle>
          <a:p>
            <a:r>
              <a:rPr lang="nl-NL"/>
              <a:t>Klik om een titel toe te voegen </a:t>
            </a:r>
            <a:br>
              <a:rPr lang="nl-NL"/>
            </a:br>
            <a:r>
              <a:rPr lang="nl-NL"/>
              <a:t>(2 regels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3">
            <a:extLst>
              <a:ext uri="{FF2B5EF4-FFF2-40B4-BE49-F238E27FC236}">
                <a16:creationId xmlns:a16="http://schemas.microsoft.com/office/drawing/2014/main" id="{9C9C44A3-5670-A030-8893-84F427924E69}"/>
              </a:ext>
            </a:extLst>
          </p:cNvPr>
          <p:cNvSpPr>
            <a:spLocks noGrp="1"/>
          </p:cNvSpPr>
          <p:nvPr>
            <p:ph type="body" sz="quarter" idx="13"/>
          </p:nvPr>
        </p:nvSpPr>
        <p:spPr>
          <a:xfrm>
            <a:off x="695325" y="3540049"/>
            <a:ext cx="7919999"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792913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02">
    <p:bg>
      <p:bgPr>
        <a:solidFill>
          <a:schemeClr val="tx2"/>
        </a:solidFill>
        <a:effectLst/>
      </p:bgPr>
    </p:bg>
    <p:spTree>
      <p:nvGrpSpPr>
        <p:cNvPr id="1" name=""/>
        <p:cNvGrpSpPr/>
        <p:nvPr/>
      </p:nvGrpSpPr>
      <p:grpSpPr>
        <a:xfrm>
          <a:off x="0" y="0"/>
          <a:ext cx="0" cy="0"/>
          <a:chOff x="0" y="0"/>
          <a:chExt cx="0" cy="0"/>
        </a:xfrm>
      </p:grpSpPr>
      <p:pic>
        <p:nvPicPr>
          <p:cNvPr id="9" name="Picture 8" descr="A blue circle with a white background&#10;&#10;Description automatically generated" hidden="1">
            <a:extLst>
              <a:ext uri="{FF2B5EF4-FFF2-40B4-BE49-F238E27FC236}">
                <a16:creationId xmlns:a16="http://schemas.microsoft.com/office/drawing/2014/main" id="{48670BC3-E6B8-D3CC-619B-AB3403E056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lstStyle>
            <a:lvl1pPr>
              <a:defRPr/>
            </a:lvl1pPr>
          </a:lstStyle>
          <a:p>
            <a:r>
              <a:rPr lang="nl-NL"/>
              <a:t>Klik om een titel toe te voegen </a:t>
            </a:r>
            <a:br>
              <a:rPr lang="nl-NL"/>
            </a:br>
            <a:r>
              <a:rPr lang="nl-NL"/>
              <a:t>(2 regels max)</a:t>
            </a:r>
            <a:endParaRPr lang="en-GB"/>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13">
            <a:extLst>
              <a:ext uri="{FF2B5EF4-FFF2-40B4-BE49-F238E27FC236}">
                <a16:creationId xmlns:a16="http://schemas.microsoft.com/office/drawing/2014/main" id="{9C2373DA-4879-1DF7-0809-09591D45983E}"/>
              </a:ext>
            </a:extLst>
          </p:cNvPr>
          <p:cNvSpPr>
            <a:spLocks noGrp="1"/>
          </p:cNvSpPr>
          <p:nvPr>
            <p:ph type="body" sz="quarter" idx="13"/>
          </p:nvPr>
        </p:nvSpPr>
        <p:spPr>
          <a:xfrm>
            <a:off x="695325" y="3540049"/>
            <a:ext cx="7919999" cy="25892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715075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pic>
        <p:nvPicPr>
          <p:cNvPr id="3" name="Picture 2" descr="A blue circle with a white circle&#10;&#10;Description automatically generated">
            <a:extLst>
              <a:ext uri="{FF2B5EF4-FFF2-40B4-BE49-F238E27FC236}">
                <a16:creationId xmlns:a16="http://schemas.microsoft.com/office/drawing/2014/main" id="{7E040D1E-731E-DF5A-3BCC-421DA547EC7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5" name="Text Placeholder 4">
            <a:extLst>
              <a:ext uri="{FF2B5EF4-FFF2-40B4-BE49-F238E27FC236}">
                <a16:creationId xmlns:a16="http://schemas.microsoft.com/office/drawing/2014/main" id="{A1AB0CD9-ADB7-3BD5-A4FB-E1DAAF0686F9}"/>
              </a:ext>
            </a:extLst>
          </p:cNvPr>
          <p:cNvSpPr>
            <a:spLocks noGrp="1"/>
          </p:cNvSpPr>
          <p:nvPr>
            <p:ph type="body" sz="quarter" idx="10" hasCustomPrompt="1"/>
          </p:nvPr>
        </p:nvSpPr>
        <p:spPr>
          <a:xfrm>
            <a:off x="1746250" y="2133600"/>
            <a:ext cx="8699500" cy="2247900"/>
          </a:xfrm>
        </p:spPr>
        <p:txBody>
          <a:bodyPr anchor="b"/>
          <a:lstStyle>
            <a:lvl1pPr marL="0" indent="0" algn="ctr">
              <a:lnSpc>
                <a:spcPct val="90000"/>
              </a:lnSpc>
              <a:spcBef>
                <a:spcPts val="0"/>
              </a:spcBef>
              <a:buFont typeface="Arial" panose="020B0604020202020204" pitchFamily="34" charset="0"/>
              <a:buNone/>
              <a:defRPr sz="5400">
                <a:solidFill>
                  <a:schemeClr val="bg1"/>
                </a:solidFill>
                <a:latin typeface="+mj-lt"/>
              </a:defRPr>
            </a:lvl1pPr>
            <a:lvl2pPr marL="1431925" indent="-715963" algn="ctr">
              <a:lnSpc>
                <a:spcPct val="90000"/>
              </a:lnSpc>
              <a:spcBef>
                <a:spcPts val="0"/>
              </a:spcBef>
              <a:defRPr sz="5400">
                <a:solidFill>
                  <a:schemeClr val="bg1"/>
                </a:solidFill>
                <a:latin typeface="+mj-lt"/>
              </a:defRPr>
            </a:lvl2pPr>
            <a:lvl3pPr marL="2155825" indent="-723900" algn="ctr">
              <a:lnSpc>
                <a:spcPct val="90000"/>
              </a:lnSpc>
              <a:spcBef>
                <a:spcPts val="0"/>
              </a:spcBef>
              <a:defRPr sz="5400">
                <a:solidFill>
                  <a:schemeClr val="bg1"/>
                </a:solidFill>
                <a:latin typeface="+mj-lt"/>
              </a:defRPr>
            </a:lvl3pPr>
            <a:lvl4pPr marL="2873375" indent="-717550" algn="ctr">
              <a:lnSpc>
                <a:spcPct val="90000"/>
              </a:lnSpc>
              <a:spcBef>
                <a:spcPts val="0"/>
              </a:spcBef>
              <a:defRPr sz="5400">
                <a:solidFill>
                  <a:schemeClr val="bg1"/>
                </a:solidFill>
                <a:latin typeface="+mj-lt"/>
              </a:defRPr>
            </a:lvl4pPr>
            <a:lvl5pPr marL="3589338" indent="-715963" algn="ctr">
              <a:lnSpc>
                <a:spcPct val="90000"/>
              </a:lnSpc>
              <a:spcBef>
                <a:spcPts val="0"/>
              </a:spcBef>
              <a:defRPr sz="5400">
                <a:solidFill>
                  <a:schemeClr val="bg1"/>
                </a:solidFill>
                <a:latin typeface="+mj-lt"/>
              </a:defRPr>
            </a:lvl5pPr>
          </a:lstStyle>
          <a:p>
            <a:pPr lvl="0"/>
            <a:r>
              <a:rPr lang="nl-NL"/>
              <a:t>Klik hier om een call </a:t>
            </a:r>
            <a:r>
              <a:rPr lang="nl-NL" err="1"/>
              <a:t>to</a:t>
            </a:r>
            <a:r>
              <a:rPr lang="nl-NL"/>
              <a:t> action toe te voegen (3 regels max)</a:t>
            </a:r>
            <a:endParaRPr lang="en-GB"/>
          </a:p>
          <a:p>
            <a:pPr lvl="1"/>
            <a:r>
              <a:rPr lang="en-GB"/>
              <a:t>Second level</a:t>
            </a:r>
          </a:p>
          <a:p>
            <a:pPr lvl="2"/>
            <a:r>
              <a:rPr lang="en-GB"/>
              <a:t>Third level</a:t>
            </a:r>
          </a:p>
          <a:p>
            <a:pPr lvl="3"/>
            <a:r>
              <a:rPr lang="en-GB"/>
              <a:t>Fourth level</a:t>
            </a:r>
          </a:p>
          <a:p>
            <a:pPr lvl="4"/>
            <a:r>
              <a:rPr lang="en-GB"/>
              <a:t>Fifth level</a:t>
            </a:r>
          </a:p>
        </p:txBody>
      </p:sp>
      <p:sp>
        <p:nvSpPr>
          <p:cNvPr id="8" name="TextBox 7">
            <a:hlinkClick r:id="rId3"/>
            <a:extLst>
              <a:ext uri="{FF2B5EF4-FFF2-40B4-BE49-F238E27FC236}">
                <a16:creationId xmlns:a16="http://schemas.microsoft.com/office/drawing/2014/main" id="{52447563-0379-BFD5-FBF4-3B8897B5A646}"/>
              </a:ext>
            </a:extLst>
          </p:cNvPr>
          <p:cNvSpPr txBox="1"/>
          <p:nvPr userDrawn="1"/>
        </p:nvSpPr>
        <p:spPr>
          <a:xfrm>
            <a:off x="1867418" y="4819650"/>
            <a:ext cx="1016047" cy="215444"/>
          </a:xfrm>
          <a:prstGeom prst="rect">
            <a:avLst/>
          </a:prstGeom>
          <a:noFill/>
        </p:spPr>
        <p:txBody>
          <a:bodyPr wrap="none" lIns="0" tIns="0" rIns="0" bIns="0" rtlCol="0">
            <a:spAutoFit/>
          </a:bodyPr>
          <a:lstStyle/>
          <a:p>
            <a:pPr algn="l">
              <a:lnSpc>
                <a:spcPct val="100000"/>
              </a:lnSpc>
              <a:spcBef>
                <a:spcPts val="1000"/>
              </a:spcBef>
            </a:pPr>
            <a:r>
              <a:rPr lang="en-GB" sz="1400" dirty="0">
                <a:solidFill>
                  <a:schemeClr val="bg1"/>
                </a:solidFill>
              </a:rPr>
              <a:t>www.lareb.nl</a:t>
            </a:r>
          </a:p>
        </p:txBody>
      </p:sp>
      <p:sp>
        <p:nvSpPr>
          <p:cNvPr id="4" name="Text Placeholder 3">
            <a:extLst>
              <a:ext uri="{FF2B5EF4-FFF2-40B4-BE49-F238E27FC236}">
                <a16:creationId xmlns:a16="http://schemas.microsoft.com/office/drawing/2014/main" id="{11865C7E-3D37-CD40-E227-85BDBE5835D6}"/>
              </a:ext>
            </a:extLst>
          </p:cNvPr>
          <p:cNvSpPr>
            <a:spLocks noGrp="1"/>
          </p:cNvSpPr>
          <p:nvPr>
            <p:ph type="body" sz="quarter" idx="11"/>
          </p:nvPr>
        </p:nvSpPr>
        <p:spPr>
          <a:xfrm>
            <a:off x="3211512" y="4804842"/>
            <a:ext cx="1130961" cy="230252"/>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a:extLst>
              <a:ext uri="{FF2B5EF4-FFF2-40B4-BE49-F238E27FC236}">
                <a16:creationId xmlns:a16="http://schemas.microsoft.com/office/drawing/2014/main" id="{9647AC81-EC3D-8A2C-3945-2D70E3E3202A}"/>
              </a:ext>
            </a:extLst>
          </p:cNvPr>
          <p:cNvSpPr>
            <a:spLocks noGrp="1"/>
          </p:cNvSpPr>
          <p:nvPr>
            <p:ph type="body" sz="quarter" idx="12"/>
          </p:nvPr>
        </p:nvSpPr>
        <p:spPr>
          <a:xfrm>
            <a:off x="4729147" y="4804842"/>
            <a:ext cx="1202831" cy="230252"/>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a:extLst>
              <a:ext uri="{FF2B5EF4-FFF2-40B4-BE49-F238E27FC236}">
                <a16:creationId xmlns:a16="http://schemas.microsoft.com/office/drawing/2014/main" id="{C6461F34-89D3-40A5-DA40-83958FFF5176}"/>
              </a:ext>
            </a:extLst>
          </p:cNvPr>
          <p:cNvSpPr>
            <a:spLocks noGrp="1"/>
          </p:cNvSpPr>
          <p:nvPr>
            <p:ph type="body" sz="quarter" idx="13"/>
          </p:nvPr>
        </p:nvSpPr>
        <p:spPr>
          <a:xfrm>
            <a:off x="6260025" y="4804842"/>
            <a:ext cx="4185726" cy="230252"/>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4933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pic>
        <p:nvPicPr>
          <p:cNvPr id="2" name="Google Shape;10;p8">
            <a:extLst>
              <a:ext uri="{FF2B5EF4-FFF2-40B4-BE49-F238E27FC236}">
                <a16:creationId xmlns:a16="http://schemas.microsoft.com/office/drawing/2014/main" id="{4E861D0D-9357-4756-B2BE-F156B4FA91B2}"/>
              </a:ext>
            </a:extLst>
          </p:cNvPr>
          <p:cNvPicPr>
            <a:picLocks noChangeAspect="1"/>
          </p:cNvPicPr>
          <p:nvPr/>
        </p:nvPicPr>
        <p:blipFill>
          <a:blip r:embed="rId2" cstate="email">
            <a:alphaModFix amt="20000"/>
            <a:extLst>
              <a:ext uri="{28A0092B-C50C-407E-A947-70E740481C1C}">
                <a14:useLocalDpi xmlns:a14="http://schemas.microsoft.com/office/drawing/2010/main"/>
              </a:ext>
            </a:extLst>
          </a:blip>
          <a:srcRect/>
          <a:stretch>
            <a:fillRect/>
          </a:stretch>
        </p:blipFill>
        <p:spPr>
          <a:xfrm>
            <a:off x="1543690" y="2804"/>
            <a:ext cx="10648309" cy="6858000"/>
          </a:xfrm>
          <a:prstGeom prst="rect">
            <a:avLst/>
          </a:prstGeom>
          <a:noFill/>
          <a:ln cap="flat">
            <a:noFill/>
          </a:ln>
        </p:spPr>
      </p:pic>
      <p:sp>
        <p:nvSpPr>
          <p:cNvPr id="3" name="Google Shape;11;p8">
            <a:extLst>
              <a:ext uri="{FF2B5EF4-FFF2-40B4-BE49-F238E27FC236}">
                <a16:creationId xmlns:a16="http://schemas.microsoft.com/office/drawing/2014/main" id="{971598BC-D217-5A26-0B17-C82626F6FF1E}"/>
              </a:ext>
            </a:extLst>
          </p:cNvPr>
          <p:cNvSpPr/>
          <p:nvPr/>
        </p:nvSpPr>
        <p:spPr>
          <a:xfrm>
            <a:off x="-6842271" y="-6839235"/>
            <a:ext cx="13633996" cy="13633996"/>
          </a:xfrm>
          <a:custGeom>
            <a:avLst/>
            <a:gdLst>
              <a:gd name="f0" fmla="val 10800000"/>
              <a:gd name="f1" fmla="val 5400000"/>
              <a:gd name="f2" fmla="val 180"/>
              <a:gd name="f3" fmla="val w"/>
              <a:gd name="f4" fmla="val h"/>
              <a:gd name="f5" fmla="val ss"/>
              <a:gd name="f6" fmla="val 0"/>
              <a:gd name="f7" fmla="*/ 5419351 1 1725033"/>
              <a:gd name="f8" fmla="+- 0 0 1"/>
              <a:gd name="f9" fmla="val 270"/>
              <a:gd name="f10" fmla="val 359"/>
              <a:gd name="f11" fmla="abs f3"/>
              <a:gd name="f12" fmla="abs f4"/>
              <a:gd name="f13" fmla="abs f5"/>
              <a:gd name="f14" fmla="+- 2700000 f1 0"/>
              <a:gd name="f15" fmla="+- 0 0 f9"/>
              <a:gd name="f16" fmla="+- 0 0 f10"/>
              <a:gd name="f17" fmla="?: f11 f3 1"/>
              <a:gd name="f18" fmla="?: f12 f4 1"/>
              <a:gd name="f19" fmla="?: f13 f5 1"/>
              <a:gd name="f20" fmla="*/ f15 f0 1"/>
              <a:gd name="f21" fmla="*/ f16 f0 1"/>
              <a:gd name="f22" fmla="+- f14 0 f1"/>
              <a:gd name="f23" fmla="*/ f17 1 21600"/>
              <a:gd name="f24" fmla="*/ f18 1 21600"/>
              <a:gd name="f25" fmla="*/ 21600 f17 1"/>
              <a:gd name="f26" fmla="*/ 21600 f18 1"/>
              <a:gd name="f27" fmla="*/ f20 1 f2"/>
              <a:gd name="f28" fmla="*/ f21 1 f2"/>
              <a:gd name="f29" fmla="+- f22 f1 0"/>
              <a:gd name="f30" fmla="min f24 f23"/>
              <a:gd name="f31" fmla="*/ f25 1 f19"/>
              <a:gd name="f32" fmla="*/ f26 1 f19"/>
              <a:gd name="f33" fmla="+- f27 0 f1"/>
              <a:gd name="f34" fmla="+- f28 0 f1"/>
              <a:gd name="f35" fmla="*/ f29 f7 1"/>
              <a:gd name="f36" fmla="val f31"/>
              <a:gd name="f37" fmla="val f32"/>
              <a:gd name="f38" fmla="+- 0 0 f33"/>
              <a:gd name="f39" fmla="+- 0 0 f34"/>
              <a:gd name="f40" fmla="*/ f35 1 f0"/>
              <a:gd name="f41" fmla="+- f37 0 f6"/>
              <a:gd name="f42" fmla="+- f36 0 f6"/>
              <a:gd name="f43" fmla="+- f39 0 f38"/>
              <a:gd name="f44" fmla="+- f38 f1 0"/>
              <a:gd name="f45" fmla="+- 0 0 f40"/>
              <a:gd name="f46" fmla="*/ f41 1 2"/>
              <a:gd name="f47" fmla="*/ f42 1 2"/>
              <a:gd name="f48" fmla="+- f43 21600000 0"/>
              <a:gd name="f49" fmla="+- 0 0 f45"/>
              <a:gd name="f50" fmla="*/ f44 f7 1"/>
              <a:gd name="f51" fmla="+- f6 f46 0"/>
              <a:gd name="f52" fmla="+- f6 f47 0"/>
              <a:gd name="f53" fmla="?: f43 f43 f48"/>
              <a:gd name="f54" fmla="*/ f49 f0 1"/>
              <a:gd name="f55" fmla="*/ f50 1 f0"/>
              <a:gd name="f56" fmla="*/ f47 f30 1"/>
              <a:gd name="f57" fmla="*/ f46 f30 1"/>
              <a:gd name="f58" fmla="*/ f54 1 f7"/>
              <a:gd name="f59" fmla="+- 0 0 f55"/>
              <a:gd name="f60" fmla="*/ f52 f30 1"/>
              <a:gd name="f61" fmla="*/ f51 f30 1"/>
              <a:gd name="f62" fmla="+- f58 0 f1"/>
              <a:gd name="f63" fmla="+- 0 0 f59"/>
              <a:gd name="f64" fmla="cos 1 f62"/>
              <a:gd name="f65" fmla="sin 1 f62"/>
              <a:gd name="f66" fmla="*/ f63 f0 1"/>
              <a:gd name="f67" fmla="+- 0 0 f64"/>
              <a:gd name="f68" fmla="+- 0 0 f65"/>
              <a:gd name="f69" fmla="*/ f66 1 f7"/>
              <a:gd name="f70" fmla="+- 0 0 f67"/>
              <a:gd name="f71" fmla="+- 0 0 f68"/>
              <a:gd name="f72" fmla="+- f69 0 f1"/>
              <a:gd name="f73" fmla="val f70"/>
              <a:gd name="f74" fmla="val f71"/>
              <a:gd name="f75" fmla="sin 1 f72"/>
              <a:gd name="f76" fmla="cos 1 f72"/>
              <a:gd name="f77" fmla="+- 0 0 f75"/>
              <a:gd name="f78" fmla="+- 0 0 f76"/>
              <a:gd name="f79" fmla="*/ f73 f47 1"/>
              <a:gd name="f80" fmla="*/ f74 f46 1"/>
              <a:gd name="f81" fmla="+- 0 0 f77"/>
              <a:gd name="f82" fmla="+- 0 0 f78"/>
              <a:gd name="f83" fmla="+- f52 0 f79"/>
              <a:gd name="f84" fmla="+- f52 f79 0"/>
              <a:gd name="f85" fmla="+- f51 0 f80"/>
              <a:gd name="f86" fmla="+- f51 f80 0"/>
              <a:gd name="f87" fmla="val f81"/>
              <a:gd name="f88" fmla="val f82"/>
              <a:gd name="f89" fmla="*/ f83 f30 1"/>
              <a:gd name="f90" fmla="*/ f85 f30 1"/>
              <a:gd name="f91" fmla="*/ f84 f30 1"/>
              <a:gd name="f92" fmla="*/ f86 f30 1"/>
              <a:gd name="f93" fmla="*/ f87 f47 1"/>
              <a:gd name="f94" fmla="*/ f88 f46 1"/>
              <a:gd name="f95" fmla="+- 0 0 f94"/>
              <a:gd name="f96" fmla="+- 0 0 f93"/>
              <a:gd name="f97" fmla="+- 0 0 f95"/>
              <a:gd name="f98" fmla="+- 0 0 f96"/>
              <a:gd name="f99" fmla="at2 f97 f98"/>
              <a:gd name="f100" fmla="+- f99 f1 0"/>
              <a:gd name="f101" fmla="*/ f100 f7 1"/>
              <a:gd name="f102" fmla="*/ f101 1 f0"/>
              <a:gd name="f103" fmla="+- 0 0 f102"/>
              <a:gd name="f104" fmla="val f103"/>
              <a:gd name="f105" fmla="+- 0 0 f104"/>
              <a:gd name="f106" fmla="*/ f105 f0 1"/>
              <a:gd name="f107" fmla="*/ f106 1 f7"/>
              <a:gd name="f108" fmla="+- f107 0 f1"/>
              <a:gd name="f109" fmla="+- f108 f1 0"/>
              <a:gd name="f110" fmla="*/ f109 f7 1"/>
              <a:gd name="f111" fmla="*/ f110 1 f0"/>
              <a:gd name="f112" fmla="+- 0 0 f111"/>
              <a:gd name="f113" fmla="+- 0 0 f112"/>
              <a:gd name="f114" fmla="*/ f113 f0 1"/>
              <a:gd name="f115" fmla="*/ f114 1 f7"/>
              <a:gd name="f116" fmla="+- f115 0 f1"/>
              <a:gd name="f117" fmla="cos 1 f116"/>
              <a:gd name="f118" fmla="sin 1 f116"/>
              <a:gd name="f119" fmla="+- 0 0 f117"/>
              <a:gd name="f120" fmla="+- 0 0 f118"/>
              <a:gd name="f121" fmla="+- 0 0 f119"/>
              <a:gd name="f122" fmla="+- 0 0 f120"/>
              <a:gd name="f123" fmla="val f121"/>
              <a:gd name="f124" fmla="val f122"/>
              <a:gd name="f125" fmla="+- 0 0 f123"/>
              <a:gd name="f126" fmla="+- 0 0 f124"/>
              <a:gd name="f127" fmla="*/ f8 f125 1"/>
              <a:gd name="f128" fmla="*/ f8 f126 1"/>
              <a:gd name="f129" fmla="*/ f127 f47 1"/>
              <a:gd name="f130" fmla="*/ f128 f46 1"/>
              <a:gd name="f131" fmla="+- f52 f129 0"/>
              <a:gd name="f132" fmla="+- f51 f130 0"/>
              <a:gd name="f133" fmla="*/ f131 f30 1"/>
              <a:gd name="f134" fmla="*/ f132 f30 1"/>
            </a:gdLst>
            <a:ahLst/>
            <a:cxnLst>
              <a:cxn ang="3cd4">
                <a:pos x="hc" y="t"/>
              </a:cxn>
              <a:cxn ang="0">
                <a:pos x="r" y="vc"/>
              </a:cxn>
              <a:cxn ang="cd4">
                <a:pos x="hc" y="b"/>
              </a:cxn>
              <a:cxn ang="cd2">
                <a:pos x="l" y="vc"/>
              </a:cxn>
            </a:cxnLst>
            <a:rect l="f89" t="f90" r="f91" b="f92"/>
            <a:pathLst>
              <a:path>
                <a:moveTo>
                  <a:pt x="f133" y="f134"/>
                </a:moveTo>
                <a:arcTo wR="f56" hR="f57" stAng="f38" swAng="f53"/>
                <a:lnTo>
                  <a:pt x="f60" y="f61"/>
                </a:lnTo>
                <a:close/>
              </a:path>
            </a:pathLst>
          </a:custGeom>
          <a:solidFill>
            <a:srgbClr val="E2E8FA"/>
          </a:solidFill>
          <a:ln cap="flat">
            <a:noFill/>
            <a:prstDash val="solid"/>
          </a:ln>
        </p:spPr>
        <p:txBody>
          <a:bodyPr vert="horz" wrap="square" lIns="121895" tIns="121895" rIns="121895" bIns="121895"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grpSp>
        <p:nvGrpSpPr>
          <p:cNvPr id="4" name="Google Shape;12;p8">
            <a:extLst>
              <a:ext uri="{FF2B5EF4-FFF2-40B4-BE49-F238E27FC236}">
                <a16:creationId xmlns:a16="http://schemas.microsoft.com/office/drawing/2014/main" id="{583BC445-BA44-1181-4A23-884521B913B0}"/>
              </a:ext>
            </a:extLst>
          </p:cNvPr>
          <p:cNvGrpSpPr/>
          <p:nvPr/>
        </p:nvGrpSpPr>
        <p:grpSpPr>
          <a:xfrm>
            <a:off x="8149035" y="1"/>
            <a:ext cx="704087" cy="520121"/>
            <a:chOff x="6111776" y="0"/>
            <a:chExt cx="528065" cy="390091"/>
          </a:xfrm>
        </p:grpSpPr>
        <p:sp>
          <p:nvSpPr>
            <p:cNvPr id="5" name="Google Shape;13;p8">
              <a:extLst>
                <a:ext uri="{FF2B5EF4-FFF2-40B4-BE49-F238E27FC236}">
                  <a16:creationId xmlns:a16="http://schemas.microsoft.com/office/drawing/2014/main" id="{4C393F77-55E3-DC09-F77C-75D357B2B307}"/>
                </a:ext>
              </a:extLst>
            </p:cNvPr>
            <p:cNvSpPr/>
            <p:nvPr/>
          </p:nvSpPr>
          <p:spPr>
            <a:xfrm>
              <a:off x="6249896" y="0"/>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6" name="Google Shape;14;p8">
              <a:extLst>
                <a:ext uri="{FF2B5EF4-FFF2-40B4-BE49-F238E27FC236}">
                  <a16:creationId xmlns:a16="http://schemas.microsoft.com/office/drawing/2014/main" id="{05DC5557-7037-4556-2B93-2ADBAE3F707E}"/>
                </a:ext>
              </a:extLst>
            </p:cNvPr>
            <p:cNvSpPr/>
            <p:nvPr/>
          </p:nvSpPr>
          <p:spPr>
            <a:xfrm>
              <a:off x="6111776" y="0"/>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7" name="Google Shape;15;p8">
              <a:extLst>
                <a:ext uri="{FF2B5EF4-FFF2-40B4-BE49-F238E27FC236}">
                  <a16:creationId xmlns:a16="http://schemas.microsoft.com/office/drawing/2014/main" id="{DE225C81-42D5-B80A-F7B8-2E072BA74C40}"/>
                </a:ext>
              </a:extLst>
            </p:cNvPr>
            <p:cNvSpPr/>
            <p:nvPr/>
          </p:nvSpPr>
          <p:spPr>
            <a:xfrm>
              <a:off x="6388025" y="0"/>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8" name="Google Shape;16;p8">
              <a:extLst>
                <a:ext uri="{FF2B5EF4-FFF2-40B4-BE49-F238E27FC236}">
                  <a16:creationId xmlns:a16="http://schemas.microsoft.com/office/drawing/2014/main" id="{0061460A-E115-E31C-06BE-6B514D39ACC3}"/>
                </a:ext>
              </a:extLst>
            </p:cNvPr>
            <p:cNvSpPr/>
            <p:nvPr/>
          </p:nvSpPr>
          <p:spPr>
            <a:xfrm>
              <a:off x="6526145" y="0"/>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9" name="Google Shape;17;p8">
              <a:extLst>
                <a:ext uri="{FF2B5EF4-FFF2-40B4-BE49-F238E27FC236}">
                  <a16:creationId xmlns:a16="http://schemas.microsoft.com/office/drawing/2014/main" id="{6E37FD4B-63BE-4571-83FA-67455D3CED58}"/>
                </a:ext>
              </a:extLst>
            </p:cNvPr>
            <p:cNvSpPr/>
            <p:nvPr/>
          </p:nvSpPr>
          <p:spPr>
            <a:xfrm>
              <a:off x="6249896" y="138202"/>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0" name="Google Shape;18;p8">
              <a:extLst>
                <a:ext uri="{FF2B5EF4-FFF2-40B4-BE49-F238E27FC236}">
                  <a16:creationId xmlns:a16="http://schemas.microsoft.com/office/drawing/2014/main" id="{BB3ADF76-6476-6B75-7B3F-35EDDCEB2519}"/>
                </a:ext>
              </a:extLst>
            </p:cNvPr>
            <p:cNvSpPr/>
            <p:nvPr/>
          </p:nvSpPr>
          <p:spPr>
            <a:xfrm>
              <a:off x="6111776" y="138202"/>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1" name="Google Shape;19;p8">
              <a:extLst>
                <a:ext uri="{FF2B5EF4-FFF2-40B4-BE49-F238E27FC236}">
                  <a16:creationId xmlns:a16="http://schemas.microsoft.com/office/drawing/2014/main" id="{D30022D9-55F0-B370-2921-FFAA6045E154}"/>
                </a:ext>
              </a:extLst>
            </p:cNvPr>
            <p:cNvSpPr/>
            <p:nvPr/>
          </p:nvSpPr>
          <p:spPr>
            <a:xfrm>
              <a:off x="6388025" y="138202"/>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2" name="Google Shape;20;p8">
              <a:extLst>
                <a:ext uri="{FF2B5EF4-FFF2-40B4-BE49-F238E27FC236}">
                  <a16:creationId xmlns:a16="http://schemas.microsoft.com/office/drawing/2014/main" id="{7D100737-B71E-6C8C-1417-EF55D46C99D1}"/>
                </a:ext>
              </a:extLst>
            </p:cNvPr>
            <p:cNvSpPr/>
            <p:nvPr/>
          </p:nvSpPr>
          <p:spPr>
            <a:xfrm>
              <a:off x="6526145" y="138202"/>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3" name="Google Shape;21;p8">
              <a:extLst>
                <a:ext uri="{FF2B5EF4-FFF2-40B4-BE49-F238E27FC236}">
                  <a16:creationId xmlns:a16="http://schemas.microsoft.com/office/drawing/2014/main" id="{F4E194D0-E48F-42F2-E9F2-B252995BBB43}"/>
                </a:ext>
              </a:extLst>
            </p:cNvPr>
            <p:cNvSpPr/>
            <p:nvPr/>
          </p:nvSpPr>
          <p:spPr>
            <a:xfrm>
              <a:off x="6249896" y="276395"/>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4" name="Google Shape;22;p8">
              <a:extLst>
                <a:ext uri="{FF2B5EF4-FFF2-40B4-BE49-F238E27FC236}">
                  <a16:creationId xmlns:a16="http://schemas.microsoft.com/office/drawing/2014/main" id="{8A3691A7-6499-405C-AC1B-6D141886355C}"/>
                </a:ext>
              </a:extLst>
            </p:cNvPr>
            <p:cNvSpPr/>
            <p:nvPr/>
          </p:nvSpPr>
          <p:spPr>
            <a:xfrm>
              <a:off x="6111776" y="276395"/>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5" name="Google Shape;23;p8">
              <a:extLst>
                <a:ext uri="{FF2B5EF4-FFF2-40B4-BE49-F238E27FC236}">
                  <a16:creationId xmlns:a16="http://schemas.microsoft.com/office/drawing/2014/main" id="{E8C3B7F4-14C2-BAB0-2DE4-B6255E116C93}"/>
                </a:ext>
              </a:extLst>
            </p:cNvPr>
            <p:cNvSpPr/>
            <p:nvPr/>
          </p:nvSpPr>
          <p:spPr>
            <a:xfrm>
              <a:off x="6388025" y="276395"/>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16" name="Google Shape;24;p8">
              <a:extLst>
                <a:ext uri="{FF2B5EF4-FFF2-40B4-BE49-F238E27FC236}">
                  <a16:creationId xmlns:a16="http://schemas.microsoft.com/office/drawing/2014/main" id="{F64E69B3-AB7E-EFEE-45BB-16E0694372DC}"/>
                </a:ext>
              </a:extLst>
            </p:cNvPr>
            <p:cNvSpPr/>
            <p:nvPr/>
          </p:nvSpPr>
          <p:spPr>
            <a:xfrm>
              <a:off x="6526145" y="276395"/>
              <a:ext cx="113696" cy="1136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CA5EC"/>
            </a:solidFill>
            <a:ln cap="flat">
              <a:noFill/>
              <a:prstDash val="solid"/>
            </a:ln>
          </p:spPr>
          <p:txBody>
            <a:bodyPr vert="horz" wrap="square" lIns="91421" tIns="91421" rIns="91421" bIns="9142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grpSp>
      <p:sp>
        <p:nvSpPr>
          <p:cNvPr id="17" name="Google Shape;25;p8">
            <a:extLst>
              <a:ext uri="{FF2B5EF4-FFF2-40B4-BE49-F238E27FC236}">
                <a16:creationId xmlns:a16="http://schemas.microsoft.com/office/drawing/2014/main" id="{47A727E5-BBFF-EEED-7D45-0E5E5F3A8EE6}"/>
              </a:ext>
            </a:extLst>
          </p:cNvPr>
          <p:cNvSpPr txBox="1">
            <a:spLocks noGrp="1"/>
          </p:cNvSpPr>
          <p:nvPr>
            <p:ph type="ctrTitle"/>
          </p:nvPr>
        </p:nvSpPr>
        <p:spPr>
          <a:xfrm>
            <a:off x="415600" y="2856780"/>
            <a:ext cx="11360797" cy="738664"/>
          </a:xfrm>
        </p:spPr>
        <p:txBody>
          <a:bodyPr anchor="b">
            <a:spAutoFit/>
          </a:bodyPr>
          <a:lstStyle>
            <a:lvl1pPr>
              <a:defRPr sz="4800" b="1">
                <a:solidFill>
                  <a:srgbClr val="24416F"/>
                </a:solidFill>
                <a:latin typeface="Fira Sans"/>
                <a:ea typeface="Fira Sans"/>
                <a:cs typeface="Fira Sans"/>
              </a:defRPr>
            </a:lvl1pPr>
          </a:lstStyle>
          <a:p>
            <a:pPr lvl="0"/>
            <a:endParaRPr lang="en-GB"/>
          </a:p>
        </p:txBody>
      </p:sp>
      <p:sp>
        <p:nvSpPr>
          <p:cNvPr id="18" name="Google Shape;26;p8">
            <a:extLst>
              <a:ext uri="{FF2B5EF4-FFF2-40B4-BE49-F238E27FC236}">
                <a16:creationId xmlns:a16="http://schemas.microsoft.com/office/drawing/2014/main" id="{C8E9EA9F-6FEE-B072-EAEA-D25522326CAC}"/>
              </a:ext>
            </a:extLst>
          </p:cNvPr>
          <p:cNvSpPr txBox="1">
            <a:spLocks noGrp="1"/>
          </p:cNvSpPr>
          <p:nvPr>
            <p:ph type="subTitle" idx="1"/>
          </p:nvPr>
        </p:nvSpPr>
        <p:spPr>
          <a:xfrm>
            <a:off x="415600" y="4336732"/>
            <a:ext cx="11360797" cy="1056801"/>
          </a:xfrm>
        </p:spPr>
        <p:txBody>
          <a:bodyPr/>
          <a:lstStyle>
            <a:lvl1pPr>
              <a:lnSpc>
                <a:spcPct val="100000"/>
              </a:lnSpc>
              <a:buNone/>
              <a:defRPr lang="en-GB" sz="2667">
                <a:latin typeface="Fira Sans"/>
                <a:ea typeface="Fira Sans"/>
                <a:cs typeface="Fira Sans"/>
              </a:defRPr>
            </a:lvl1pPr>
          </a:lstStyle>
          <a:p>
            <a:pPr lvl="0"/>
            <a:endParaRPr lang="en-GB"/>
          </a:p>
        </p:txBody>
      </p:sp>
      <p:sp>
        <p:nvSpPr>
          <p:cNvPr id="19" name="Google Shape;27;p8">
            <a:extLst>
              <a:ext uri="{FF2B5EF4-FFF2-40B4-BE49-F238E27FC236}">
                <a16:creationId xmlns:a16="http://schemas.microsoft.com/office/drawing/2014/main" id="{9F46D6B5-E1D8-E158-8427-296C24538E8F}"/>
              </a:ext>
            </a:extLst>
          </p:cNvPr>
          <p:cNvSpPr txBox="1">
            <a:spLocks noGrp="1"/>
          </p:cNvSpPr>
          <p:nvPr>
            <p:ph type="title" idx="4294967295"/>
          </p:nvPr>
        </p:nvSpPr>
        <p:spPr>
          <a:xfrm>
            <a:off x="481268" y="695164"/>
            <a:ext cx="7967593" cy="842393"/>
          </a:xfrm>
        </p:spPr>
        <p:txBody>
          <a:bodyPr/>
          <a:lstStyle>
            <a:lvl1pPr>
              <a:defRPr sz="2000">
                <a:solidFill>
                  <a:srgbClr val="24416F"/>
                </a:solidFill>
                <a:latin typeface="Fira Sans SemiBold"/>
                <a:ea typeface="Fira Sans SemiBold"/>
                <a:cs typeface="Fira Sans SemiBold"/>
              </a:defRPr>
            </a:lvl1pPr>
          </a:lstStyle>
          <a:p>
            <a:pPr lvl="0"/>
            <a:endParaRPr lang="en-GB"/>
          </a:p>
        </p:txBody>
      </p:sp>
      <p:sp>
        <p:nvSpPr>
          <p:cNvPr id="20" name="Google Shape;28;p8">
            <a:extLst>
              <a:ext uri="{FF2B5EF4-FFF2-40B4-BE49-F238E27FC236}">
                <a16:creationId xmlns:a16="http://schemas.microsoft.com/office/drawing/2014/main" id="{C1E88881-565D-F14C-577F-9EC8CED48A0F}"/>
              </a:ext>
            </a:extLst>
          </p:cNvPr>
          <p:cNvSpPr txBox="1"/>
          <p:nvPr/>
        </p:nvSpPr>
        <p:spPr>
          <a:xfrm>
            <a:off x="308921" y="5662891"/>
            <a:ext cx="7545225" cy="533494"/>
          </a:xfrm>
          <a:prstGeom prst="rect">
            <a:avLst/>
          </a:prstGeom>
          <a:noFill/>
          <a:ln cap="flat">
            <a:noFill/>
          </a:ln>
        </p:spPr>
        <p:txBody>
          <a:bodyPr vert="horz" wrap="square" lIns="121895" tIns="60935" rIns="121895" bIns="60935" anchor="t" anchorCtr="0" compatLnSpc="1">
            <a:sp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0" i="1" u="none" strike="noStrike" kern="0" cap="none" spc="0" baseline="0">
                <a:solidFill>
                  <a:srgbClr val="7E98B7"/>
                </a:solidFill>
                <a:uFillTx/>
                <a:latin typeface="Fira Sans"/>
                <a:ea typeface="Fira Sans"/>
                <a:cs typeface="Fira Sans"/>
              </a:rPr>
              <a:t>The International Society of Pharmacovigilance</a:t>
            </a:r>
            <a:endParaRPr lang="en-US" sz="1867" b="0" i="0" u="none" strike="noStrike" kern="0" cap="none" spc="0" baseline="0">
              <a:solidFill>
                <a:srgbClr val="000000"/>
              </a:solidFill>
              <a:uFillTx/>
              <a:latin typeface="Arial"/>
              <a:ea typeface="Arial"/>
              <a:cs typeface="Arial"/>
            </a:endParaRPr>
          </a:p>
        </p:txBody>
      </p:sp>
      <p:pic>
        <p:nvPicPr>
          <p:cNvPr id="21" name="Google Shape;30;p8">
            <a:extLst>
              <a:ext uri="{FF2B5EF4-FFF2-40B4-BE49-F238E27FC236}">
                <a16:creationId xmlns:a16="http://schemas.microsoft.com/office/drawing/2014/main" id="{5EF6000C-0933-67A5-29F8-97F36B2CEBA2}"/>
              </a:ext>
            </a:extLst>
          </p:cNvPr>
          <p:cNvPicPr>
            <a:picLocks noChangeAspect="1"/>
          </p:cNvPicPr>
          <p:nvPr/>
        </p:nvPicPr>
        <p:blipFill>
          <a:blip r:embed="rId3" cstate="email">
            <a:alphaModFix/>
            <a:extLst>
              <a:ext uri="{28A0092B-C50C-407E-A947-70E740481C1C}">
                <a14:useLocalDpi xmlns:a14="http://schemas.microsoft.com/office/drawing/2010/main"/>
              </a:ext>
            </a:extLst>
          </a:blip>
          <a:srcRect/>
          <a:stretch>
            <a:fillRect/>
          </a:stretch>
        </p:blipFill>
        <p:spPr>
          <a:xfrm>
            <a:off x="8716243" y="5632729"/>
            <a:ext cx="974872" cy="1056801"/>
          </a:xfrm>
          <a:prstGeom prst="rect">
            <a:avLst/>
          </a:prstGeom>
          <a:noFill/>
          <a:ln cap="flat">
            <a:noFill/>
          </a:ln>
        </p:spPr>
      </p:pic>
      <p:sp>
        <p:nvSpPr>
          <p:cNvPr id="22" name="Google Shape;31;p8">
            <a:extLst>
              <a:ext uri="{FF2B5EF4-FFF2-40B4-BE49-F238E27FC236}">
                <a16:creationId xmlns:a16="http://schemas.microsoft.com/office/drawing/2014/main" id="{9EF754C4-45D8-0325-CB9B-3ED8D1B4E2CA}"/>
              </a:ext>
            </a:extLst>
          </p:cNvPr>
          <p:cNvSpPr/>
          <p:nvPr/>
        </p:nvSpPr>
        <p:spPr>
          <a:xfrm>
            <a:off x="10309105" y="235403"/>
            <a:ext cx="1412004" cy="141200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2E8FA"/>
          </a:solidFill>
          <a:ln cap="flat">
            <a:noFill/>
            <a:prstDash val="solid"/>
          </a:ln>
        </p:spPr>
        <p:txBody>
          <a:bodyPr vert="horz" wrap="square" lIns="121895" tIns="121895" rIns="121895" bIns="121895"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Tree>
    <p:extLst>
      <p:ext uri="{BB962C8B-B14F-4D97-AF65-F5344CB8AC3E}">
        <p14:creationId xmlns:p14="http://schemas.microsoft.com/office/powerpoint/2010/main" val="3838479735"/>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ONE_COLUMN_TEXT">
    <p:spTree>
      <p:nvGrpSpPr>
        <p:cNvPr id="1" name=""/>
        <p:cNvGrpSpPr/>
        <p:nvPr/>
      </p:nvGrpSpPr>
      <p:grpSpPr>
        <a:xfrm>
          <a:off x="0" y="0"/>
          <a:ext cx="0" cy="0"/>
          <a:chOff x="0" y="0"/>
          <a:chExt cx="0" cy="0"/>
        </a:xfrm>
      </p:grpSpPr>
      <p:sp>
        <p:nvSpPr>
          <p:cNvPr id="2" name="Google Shape;66;p13">
            <a:extLst>
              <a:ext uri="{FF2B5EF4-FFF2-40B4-BE49-F238E27FC236}">
                <a16:creationId xmlns:a16="http://schemas.microsoft.com/office/drawing/2014/main" id="{CFB95B46-24F4-96D0-9C70-6C68CABE14E1}"/>
              </a:ext>
            </a:extLst>
          </p:cNvPr>
          <p:cNvSpPr txBox="1">
            <a:spLocks noGrp="1"/>
          </p:cNvSpPr>
          <p:nvPr>
            <p:ph type="title"/>
          </p:nvPr>
        </p:nvSpPr>
        <p:spPr>
          <a:xfrm>
            <a:off x="415601" y="1101729"/>
            <a:ext cx="9276404" cy="1007595"/>
          </a:xfrm>
        </p:spPr>
        <p:txBody>
          <a:bodyPr anchor="b"/>
          <a:lstStyle>
            <a:lvl1pPr>
              <a:defRPr sz="3200">
                <a:solidFill>
                  <a:srgbClr val="24416F"/>
                </a:solidFill>
                <a:latin typeface="Fira Sans SemiBold"/>
                <a:ea typeface="Fira Sans SemiBold"/>
                <a:cs typeface="Fira Sans SemiBold"/>
              </a:defRPr>
            </a:lvl1pPr>
          </a:lstStyle>
          <a:p>
            <a:pPr lvl="0"/>
            <a:endParaRPr lang="en-GB"/>
          </a:p>
        </p:txBody>
      </p:sp>
      <p:sp>
        <p:nvSpPr>
          <p:cNvPr id="3" name="Google Shape;67;p13">
            <a:extLst>
              <a:ext uri="{FF2B5EF4-FFF2-40B4-BE49-F238E27FC236}">
                <a16:creationId xmlns:a16="http://schemas.microsoft.com/office/drawing/2014/main" id="{2FD898F1-3F26-15D2-D919-7386E27F59BB}"/>
              </a:ext>
            </a:extLst>
          </p:cNvPr>
          <p:cNvSpPr txBox="1">
            <a:spLocks noGrp="1"/>
          </p:cNvSpPr>
          <p:nvPr>
            <p:ph type="body" idx="4294967295"/>
          </p:nvPr>
        </p:nvSpPr>
        <p:spPr>
          <a:xfrm>
            <a:off x="415601" y="2213737"/>
            <a:ext cx="3744004" cy="4239195"/>
          </a:xfrm>
        </p:spPr>
        <p:txBody>
          <a:bodyPr/>
          <a:lstStyle>
            <a:lvl1pPr indent="-406385">
              <a:buSzPts val="1200"/>
              <a:defRPr lang="en-GB" sz="1600"/>
            </a:lvl1pPr>
          </a:lstStyle>
          <a:p>
            <a:pPr lvl="0"/>
            <a:endParaRPr lang="en-GB"/>
          </a:p>
        </p:txBody>
      </p:sp>
      <p:sp>
        <p:nvSpPr>
          <p:cNvPr id="4" name="Google Shape;68;p13">
            <a:extLst>
              <a:ext uri="{FF2B5EF4-FFF2-40B4-BE49-F238E27FC236}">
                <a16:creationId xmlns:a16="http://schemas.microsoft.com/office/drawing/2014/main" id="{3B92A6AB-4E3F-92F4-F083-546C9BCA28A3}"/>
              </a:ext>
            </a:extLst>
          </p:cNvPr>
          <p:cNvSpPr txBox="1">
            <a:spLocks noGrp="1"/>
          </p:cNvSpPr>
          <p:nvPr>
            <p:ph type="sldNum" sz="quarter" idx="8"/>
          </p:nvPr>
        </p:nvSpPr>
        <p:spPr/>
        <p:txBody>
          <a:bodyPr/>
          <a:lstStyle>
            <a:lvl1pPr>
              <a:defRPr/>
            </a:lvl1pPr>
          </a:lstStyle>
          <a:p>
            <a:pPr lvl="0"/>
            <a:fld id="{AB30CDEA-04B2-614C-A264-D55C41629F6B}" type="slidenum">
              <a:t>‹nr.›</a:t>
            </a:fld>
            <a:endParaRPr lang="en-GB"/>
          </a:p>
        </p:txBody>
      </p:sp>
      <p:sp>
        <p:nvSpPr>
          <p:cNvPr id="5" name="Google Shape;69;p13">
            <a:extLst>
              <a:ext uri="{FF2B5EF4-FFF2-40B4-BE49-F238E27FC236}">
                <a16:creationId xmlns:a16="http://schemas.microsoft.com/office/drawing/2014/main" id="{87F9FE7C-E05F-0D90-7AA9-AE76C5FD1B9B}"/>
              </a:ext>
            </a:extLst>
          </p:cNvPr>
          <p:cNvSpPr/>
          <p:nvPr/>
        </p:nvSpPr>
        <p:spPr>
          <a:xfrm>
            <a:off x="9799113" y="668451"/>
            <a:ext cx="2281196" cy="6189597"/>
          </a:xfrm>
          <a:custGeom>
            <a:avLst/>
            <a:gdLst>
              <a:gd name="f0" fmla="val 10800000"/>
              <a:gd name="f1" fmla="val 5400000"/>
              <a:gd name="f2" fmla="val 16200000"/>
              <a:gd name="f3" fmla="val w"/>
              <a:gd name="f4" fmla="val h"/>
              <a:gd name="f5" fmla="val ss"/>
              <a:gd name="f6" fmla="val 0"/>
              <a:gd name="f7" fmla="val 50000"/>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1 0 f31"/>
              <a:gd name="f34" fmla="+- f22 0 f32"/>
              <a:gd name="f35" fmla="+- f31 0 f32"/>
              <a:gd name="f36" fmla="*/ f31 29289 1"/>
              <a:gd name="f37" fmla="*/ f32 29289 1"/>
              <a:gd name="f38" fmla="*/ f31 f18 1"/>
              <a:gd name="f39" fmla="*/ f32 f18 1"/>
              <a:gd name="f40" fmla="*/ f36 1 100000"/>
              <a:gd name="f41" fmla="*/ f37 1 100000"/>
              <a:gd name="f42" fmla="*/ f33 f18 1"/>
              <a:gd name="f43" fmla="*/ f34 f18 1"/>
              <a:gd name="f44" fmla="?: f35 f40 f41"/>
              <a:gd name="f45" fmla="+- f22 0 f41"/>
              <a:gd name="f46" fmla="*/ f40 f18 1"/>
              <a:gd name="f47" fmla="+- f21 0 f44"/>
              <a:gd name="f48" fmla="*/ f44 f18 1"/>
              <a:gd name="f49" fmla="*/ f45 f18 1"/>
              <a:gd name="f50" fmla="*/ f47 f18 1"/>
            </a:gdLst>
            <a:ahLst/>
            <a:cxnLst>
              <a:cxn ang="3cd4">
                <a:pos x="hc" y="t"/>
              </a:cxn>
              <a:cxn ang="0">
                <a:pos x="r" y="vc"/>
              </a:cxn>
              <a:cxn ang="cd4">
                <a:pos x="hc" y="b"/>
              </a:cxn>
              <a:cxn ang="cd2">
                <a:pos x="l" y="vc"/>
              </a:cxn>
            </a:cxnLst>
            <a:rect l="f48" t="f46" r="f50" b="f49"/>
            <a:pathLst>
              <a:path>
                <a:moveTo>
                  <a:pt x="f38" y="f23"/>
                </a:moveTo>
                <a:lnTo>
                  <a:pt x="f42" y="f23"/>
                </a:lnTo>
                <a:arcTo wR="f38" hR="f38" stAng="f2" swAng="f1"/>
                <a:lnTo>
                  <a:pt x="f26" y="f43"/>
                </a:lnTo>
                <a:arcTo wR="f39" hR="f39" stAng="f6" swAng="f1"/>
                <a:lnTo>
                  <a:pt x="f39" y="f27"/>
                </a:lnTo>
                <a:arcTo wR="f39" hR="f39" stAng="f1" swAng="f1"/>
                <a:lnTo>
                  <a:pt x="f23" y="f38"/>
                </a:lnTo>
                <a:arcTo wR="f38" hR="f38" stAng="f0" swAng="f1"/>
                <a:close/>
              </a:path>
            </a:pathLst>
          </a:custGeom>
          <a:solidFill>
            <a:srgbClr val="E2E8FA"/>
          </a:solidFill>
          <a:ln cap="flat">
            <a:noFill/>
            <a:prstDash val="solid"/>
          </a:ln>
        </p:spPr>
        <p:txBody>
          <a:bodyPr vert="horz" wrap="square" lIns="121895" tIns="121895" rIns="121895" bIns="121895"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67" b="0" i="0" u="none" strike="noStrike" kern="0" cap="none" spc="0" baseline="0">
              <a:solidFill>
                <a:srgbClr val="000000"/>
              </a:solidFill>
              <a:uFillTx/>
              <a:latin typeface="Arial"/>
              <a:ea typeface="Arial"/>
              <a:cs typeface="Arial"/>
            </a:endParaRPr>
          </a:p>
        </p:txBody>
      </p:sp>
      <p:sp>
        <p:nvSpPr>
          <p:cNvPr id="6" name="Google Shape;71;p13">
            <a:extLst>
              <a:ext uri="{FF2B5EF4-FFF2-40B4-BE49-F238E27FC236}">
                <a16:creationId xmlns:a16="http://schemas.microsoft.com/office/drawing/2014/main" id="{A3451BAF-BEB7-D8AA-337E-C7B4BB6943FF}"/>
              </a:ext>
            </a:extLst>
          </p:cNvPr>
          <p:cNvSpPr txBox="1">
            <a:spLocks noGrp="1"/>
          </p:cNvSpPr>
          <p:nvPr>
            <p:ph type="title" idx="4294967295"/>
          </p:nvPr>
        </p:nvSpPr>
        <p:spPr>
          <a:xfrm>
            <a:off x="10017106" y="3742570"/>
            <a:ext cx="1845197" cy="205121"/>
          </a:xfrm>
        </p:spPr>
        <p:txBody>
          <a:bodyPr anchor="ctr" anchorCtr="1">
            <a:spAutoFit/>
          </a:bodyPr>
          <a:lstStyle>
            <a:lvl1pPr algn="ctr">
              <a:defRPr sz="1333">
                <a:solidFill>
                  <a:srgbClr val="24416F"/>
                </a:solidFill>
                <a:latin typeface="Fira Sans SemiBold"/>
                <a:ea typeface="Fira Sans SemiBold"/>
                <a:cs typeface="Fira Sans SemiBold"/>
              </a:defRPr>
            </a:lvl1pPr>
          </a:lstStyle>
          <a:p>
            <a:pPr lvl="0"/>
            <a:endParaRPr lang="en-GB"/>
          </a:p>
        </p:txBody>
      </p:sp>
      <p:sp>
        <p:nvSpPr>
          <p:cNvPr id="7" name="Google Shape;72;p13">
            <a:extLst>
              <a:ext uri="{FF2B5EF4-FFF2-40B4-BE49-F238E27FC236}">
                <a16:creationId xmlns:a16="http://schemas.microsoft.com/office/drawing/2014/main" id="{05046D69-7241-053A-BB57-454D490F2861}"/>
              </a:ext>
            </a:extLst>
          </p:cNvPr>
          <p:cNvSpPr txBox="1">
            <a:spLocks noGrp="1"/>
          </p:cNvSpPr>
          <p:nvPr>
            <p:ph type="title" idx="4294967295"/>
          </p:nvPr>
        </p:nvSpPr>
        <p:spPr>
          <a:xfrm>
            <a:off x="10053072" y="2580095"/>
            <a:ext cx="1845197" cy="524804"/>
          </a:xfrm>
        </p:spPr>
        <p:txBody>
          <a:bodyPr anchor="ctr" anchorCtr="1"/>
          <a:lstStyle>
            <a:lvl1pPr algn="ctr">
              <a:defRPr sz="1867" b="1">
                <a:latin typeface="Fira Sans"/>
                <a:ea typeface="Fira Sans"/>
                <a:cs typeface="Fira Sans"/>
              </a:defRPr>
            </a:lvl1pPr>
          </a:lstStyle>
          <a:p>
            <a:pPr lvl="0"/>
            <a:endParaRPr lang="en-GB"/>
          </a:p>
        </p:txBody>
      </p:sp>
      <p:sp>
        <p:nvSpPr>
          <p:cNvPr id="8" name="Google Shape;73;p13">
            <a:extLst>
              <a:ext uri="{FF2B5EF4-FFF2-40B4-BE49-F238E27FC236}">
                <a16:creationId xmlns:a16="http://schemas.microsoft.com/office/drawing/2014/main" id="{B6D07959-419F-88BD-137D-032C5FEF0263}"/>
              </a:ext>
            </a:extLst>
          </p:cNvPr>
          <p:cNvSpPr txBox="1"/>
          <p:nvPr/>
        </p:nvSpPr>
        <p:spPr>
          <a:xfrm>
            <a:off x="10407604" y="6352374"/>
            <a:ext cx="1188097" cy="779715"/>
          </a:xfrm>
          <a:prstGeom prst="rect">
            <a:avLst/>
          </a:prstGeom>
          <a:noFill/>
          <a:ln cap="flat">
            <a:noFill/>
          </a:ln>
        </p:spPr>
        <p:txBody>
          <a:bodyPr vert="horz" wrap="square" lIns="121895" tIns="60935" rIns="121895" bIns="60935" anchor="t" anchorCtr="1" compatLnSpc="1">
            <a:sp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0" cap="none" spc="0" baseline="0">
                <a:solidFill>
                  <a:srgbClr val="0C5ADB"/>
                </a:solidFill>
                <a:uFillTx/>
                <a:latin typeface="Fira Sans"/>
                <a:ea typeface="Fira Sans"/>
                <a:cs typeface="Fira Sans"/>
              </a:rPr>
              <a:t>Slide </a:t>
            </a:r>
            <a:fld id="{8FCEBF32-187B-924E-A591-32542A722ED7}" type="slidenum">
              <a:rPr sz="2400"/>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t>‹nr.›</a:t>
            </a:fld>
            <a:endParaRPr sz="1867" b="0" i="0" u="none" strike="noStrike" kern="0" cap="none" spc="0" baseline="0">
              <a:solidFill>
                <a:srgbClr val="0C5ADB"/>
              </a:solidFill>
              <a:uFillTx/>
              <a:latin typeface="Fira Sans"/>
              <a:ea typeface="Fira Sans"/>
              <a:cs typeface="Fira Sans"/>
            </a:endParaRPr>
          </a:p>
        </p:txBody>
      </p:sp>
      <p:pic>
        <p:nvPicPr>
          <p:cNvPr id="9" name="Google Shape;74;p13">
            <a:extLst>
              <a:ext uri="{FF2B5EF4-FFF2-40B4-BE49-F238E27FC236}">
                <a16:creationId xmlns:a16="http://schemas.microsoft.com/office/drawing/2014/main" id="{F42B16BD-30B5-41AF-58C0-955329BE079A}"/>
              </a:ext>
            </a:extLst>
          </p:cNvPr>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201655" y="142792"/>
            <a:ext cx="1871996" cy="691944"/>
          </a:xfrm>
          <a:prstGeom prst="rect">
            <a:avLst/>
          </a:prstGeom>
          <a:noFill/>
          <a:ln cap="flat">
            <a:noFill/>
          </a:ln>
        </p:spPr>
      </p:pic>
    </p:spTree>
    <p:extLst>
      <p:ext uri="{BB962C8B-B14F-4D97-AF65-F5344CB8AC3E}">
        <p14:creationId xmlns:p14="http://schemas.microsoft.com/office/powerpoint/2010/main" val="2258639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E9870-3748-43AD-B547-02A075CB4A1D}" type="datetime1">
              <a:rPr lang="en-US" smtClean="0"/>
              <a:t>6/17/2026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1138617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type="tx">
  <p:cSld name="Title and Text">
    <p:spTree>
      <p:nvGrpSpPr>
        <p:cNvPr id="1" name="Shape 64"/>
        <p:cNvGrpSpPr/>
        <p:nvPr/>
      </p:nvGrpSpPr>
      <p:grpSpPr>
        <a:xfrm>
          <a:off x="0" y="0"/>
          <a:ext cx="0" cy="0"/>
          <a:chOff x="0" y="0"/>
          <a:chExt cx="0" cy="0"/>
        </a:xfrm>
      </p:grpSpPr>
      <p:sp>
        <p:nvSpPr>
          <p:cNvPr id="65" name="Google Shape;65;p22"/>
          <p:cNvSpPr txBox="1">
            <a:spLocks noGrp="1"/>
          </p:cNvSpPr>
          <p:nvPr>
            <p:ph type="title"/>
          </p:nvPr>
        </p:nvSpPr>
        <p:spPr>
          <a:xfrm>
            <a:off x="1" y="584835"/>
            <a:ext cx="12187767" cy="792162"/>
          </a:xfrm>
          <a:prstGeom prst="rect">
            <a:avLst/>
          </a:prstGeom>
          <a:noFill/>
          <a:ln>
            <a:noFill/>
          </a:ln>
        </p:spPr>
        <p:txBody>
          <a:bodyPr spcFirstLastPara="1" wrap="square" lIns="982800" tIns="46800" rIns="270000" bIns="468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2"/>
          <p:cNvSpPr txBox="1">
            <a:spLocks noGrp="1"/>
          </p:cNvSpPr>
          <p:nvPr>
            <p:ph type="body" idx="1"/>
          </p:nvPr>
        </p:nvSpPr>
        <p:spPr>
          <a:xfrm>
            <a:off x="1" y="1456213"/>
            <a:ext cx="12187767" cy="5147787"/>
          </a:xfrm>
          <a:prstGeom prst="rect">
            <a:avLst/>
          </a:prstGeom>
          <a:noFill/>
          <a:ln>
            <a:noFill/>
          </a:ln>
        </p:spPr>
        <p:txBody>
          <a:bodyPr spcFirstLastPara="1" wrap="square" lIns="982075" tIns="45700" rIns="270000"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285750" algn="l">
              <a:lnSpc>
                <a:spcPct val="100000"/>
              </a:lnSpc>
              <a:spcBef>
                <a:spcPts val="360"/>
              </a:spcBef>
              <a:spcAft>
                <a:spcPts val="0"/>
              </a:spcAft>
              <a:buClr>
                <a:schemeClr val="dk1"/>
              </a:buClr>
              <a:buSzPts val="900"/>
              <a:buChar char="▪"/>
              <a:defRPr/>
            </a:lvl2pPr>
            <a:lvl3pPr marL="1371600" lvl="2" indent="-325755" algn="l">
              <a:lnSpc>
                <a:spcPct val="100000"/>
              </a:lnSpc>
              <a:spcBef>
                <a:spcPts val="360"/>
              </a:spcBef>
              <a:spcAft>
                <a:spcPts val="0"/>
              </a:spcAft>
              <a:buClr>
                <a:schemeClr val="dk1"/>
              </a:buClr>
              <a:buSzPts val="153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8352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44479B-705B-4489-957E-7E8A228BDFA0}" type="datetime1">
              <a:rPr lang="en-US" smtClean="0"/>
              <a:t>6/17/2026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7861941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89F774-3FA6-43B8-9241-99959C8FD463}" type="datetime1">
              <a:rPr lang="en-US" smtClean="0"/>
              <a:t>6/17/2026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3795761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04452-5DCC-4FE2-A5C9-8A5EF6714D65}" type="datetime1">
              <a:rPr lang="en-US" smtClean="0"/>
              <a:t>6/17/2026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04122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01">
    <p:spTree>
      <p:nvGrpSpPr>
        <p:cNvPr id="1" name=""/>
        <p:cNvGrpSpPr/>
        <p:nvPr/>
      </p:nvGrpSpPr>
      <p:grpSpPr>
        <a:xfrm>
          <a:off x="0" y="0"/>
          <a:ext cx="0" cy="0"/>
          <a:chOff x="0" y="0"/>
          <a:chExt cx="0" cy="0"/>
        </a:xfrm>
      </p:grpSpPr>
      <p:pic>
        <p:nvPicPr>
          <p:cNvPr id="7" name="Picture 6" descr="A white circle with black lines&#10;&#10;Description automatically generated">
            <a:extLst>
              <a:ext uri="{FF2B5EF4-FFF2-40B4-BE49-F238E27FC236}">
                <a16:creationId xmlns:a16="http://schemas.microsoft.com/office/drawing/2014/main" id="{ED2160E7-1738-3639-416B-A09736567D9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5" name="Text Placeholder 4">
            <a:extLst>
              <a:ext uri="{FF2B5EF4-FFF2-40B4-BE49-F238E27FC236}">
                <a16:creationId xmlns:a16="http://schemas.microsoft.com/office/drawing/2014/main" id="{A1AB0CD9-ADB7-3BD5-A4FB-E1DAAF0686F9}"/>
              </a:ext>
            </a:extLst>
          </p:cNvPr>
          <p:cNvSpPr>
            <a:spLocks noGrp="1"/>
          </p:cNvSpPr>
          <p:nvPr>
            <p:ph type="body" sz="quarter" idx="10" hasCustomPrompt="1"/>
          </p:nvPr>
        </p:nvSpPr>
        <p:spPr>
          <a:xfrm>
            <a:off x="704760" y="1817052"/>
            <a:ext cx="8078878" cy="3223895"/>
          </a:xfrm>
        </p:spPr>
        <p:txBody>
          <a:bodyPr anchor="ctr"/>
          <a:lstStyle>
            <a:lvl1pPr marL="0" indent="0">
              <a:lnSpc>
                <a:spcPct val="90000"/>
              </a:lnSpc>
              <a:spcBef>
                <a:spcPts val="0"/>
              </a:spcBef>
              <a:buFont typeface="Arial" panose="020B0604020202020204" pitchFamily="34" charset="0"/>
              <a:buNone/>
              <a:defRPr sz="5400">
                <a:solidFill>
                  <a:schemeClr val="accent2"/>
                </a:solidFill>
                <a:latin typeface="+mj-lt"/>
              </a:defRPr>
            </a:lvl1pPr>
            <a:lvl2pPr marL="1431925" indent="-715963">
              <a:lnSpc>
                <a:spcPct val="90000"/>
              </a:lnSpc>
              <a:spcBef>
                <a:spcPts val="0"/>
              </a:spcBef>
              <a:defRPr sz="5400">
                <a:solidFill>
                  <a:schemeClr val="accent2"/>
                </a:solidFill>
                <a:latin typeface="+mj-lt"/>
              </a:defRPr>
            </a:lvl2pPr>
            <a:lvl3pPr marL="2155825" indent="-723900">
              <a:lnSpc>
                <a:spcPct val="90000"/>
              </a:lnSpc>
              <a:spcBef>
                <a:spcPts val="0"/>
              </a:spcBef>
              <a:defRPr sz="5400">
                <a:solidFill>
                  <a:schemeClr val="accent2"/>
                </a:solidFill>
                <a:latin typeface="+mj-lt"/>
              </a:defRPr>
            </a:lvl3pPr>
            <a:lvl4pPr marL="2873375" indent="-717550">
              <a:lnSpc>
                <a:spcPct val="90000"/>
              </a:lnSpc>
              <a:spcBef>
                <a:spcPts val="0"/>
              </a:spcBef>
              <a:defRPr sz="5400">
                <a:solidFill>
                  <a:schemeClr val="accent2"/>
                </a:solidFill>
                <a:latin typeface="+mj-lt"/>
              </a:defRPr>
            </a:lvl4pPr>
            <a:lvl5pPr marL="3589338" indent="-715963">
              <a:lnSpc>
                <a:spcPct val="90000"/>
              </a:lnSpc>
              <a:spcBef>
                <a:spcPts val="0"/>
              </a:spcBef>
              <a:defRPr sz="5400">
                <a:solidFill>
                  <a:schemeClr val="accent2"/>
                </a:solidFill>
                <a:latin typeface="+mj-lt"/>
              </a:defRPr>
            </a:lvl5pPr>
          </a:lstStyle>
          <a:p>
            <a:pPr lvl="0"/>
            <a:r>
              <a:rPr lang="nl-NL"/>
              <a:t>Titel van hoofdstuk hier invoeren (4 regels max)</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619888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79ABC2-0180-4F3A-A895-A85BC724D472}" type="datetime1">
              <a:rPr lang="en-US" smtClean="0"/>
              <a:t>6/17/2026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0958562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EEA9BA-4E8F-439E-BEA4-91FBA01E3F5F}" type="datetime1">
              <a:rPr lang="en-US" smtClean="0"/>
              <a:t>6/17/2026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8527446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15BF18-0007-481C-AA29-413124BC3EE7}" type="datetime1">
              <a:rPr lang="en-US" smtClean="0"/>
              <a:t>6/17/2026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1968651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E9870-3748-43AD-B547-02A075CB4A1D}" type="datetime1">
              <a:rPr lang="en-US" smtClean="0"/>
              <a:t>6/17/2026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9986071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8E7897-33C5-4F1A-9307-D068E37F3DC7}" type="datetime1">
              <a:rPr lang="en-US" smtClean="0"/>
              <a:t>6/17/2026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2372626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171BA-CC09-47C8-A6DF-F5C5CB59CEEC}" type="datetime1">
              <a:rPr lang="en-US" smtClean="0"/>
              <a:t>6/17/2026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059894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B66AD-7C08-490A-ADA4-B47E10FB2407}" type="datetime1">
              <a:rPr lang="en-US" smtClean="0"/>
              <a:t>6/17/2026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876609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95027-4255-49E7-9841-CD21BCC99996}" type="datetime1">
              <a:rPr lang="en-US" smtClean="0"/>
              <a:t>6/17/2026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0711110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4421221"/>
            <a:ext cx="10478450" cy="914400"/>
          </a:xfrm>
        </p:spPr>
        <p:txBody>
          <a:bodyPr anchor="t" anchorCtr="0">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335373"/>
            <a:ext cx="10478450" cy="731520"/>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Picture Placeholder 10">
            <a:extLst>
              <a:ext uri="{FF2B5EF4-FFF2-40B4-BE49-F238E27FC236}">
                <a16:creationId xmlns:a16="http://schemas.microsoft.com/office/drawing/2014/main" id="{8CC9A669-A9A2-C81A-7659-2BE084D43C34}"/>
              </a:ext>
            </a:extLst>
          </p:cNvPr>
          <p:cNvSpPr>
            <a:spLocks noGrp="1"/>
          </p:cNvSpPr>
          <p:nvPr>
            <p:ph type="pic" sz="quarter" idx="17"/>
          </p:nvPr>
        </p:nvSpPr>
        <p:spPr>
          <a:xfrm>
            <a:off x="0" y="0"/>
            <a:ext cx="12192000" cy="377827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pic>
        <p:nvPicPr>
          <p:cNvPr id="6" name="Graphic 5">
            <a:extLst>
              <a:ext uri="{FF2B5EF4-FFF2-40B4-BE49-F238E27FC236}">
                <a16:creationId xmlns:a16="http://schemas.microsoft.com/office/drawing/2014/main" id="{46B6C58C-A09F-CD8C-3AD4-3613FA8617A9}"/>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11227057" y="4519930"/>
            <a:ext cx="36576" cy="521208"/>
          </a:xfrm>
          <a:prstGeom prst="rect">
            <a:avLst/>
          </a:prstGeom>
        </p:spPr>
      </p:pic>
    </p:spTree>
    <p:extLst>
      <p:ext uri="{BB962C8B-B14F-4D97-AF65-F5344CB8AC3E}">
        <p14:creationId xmlns:p14="http://schemas.microsoft.com/office/powerpoint/2010/main" val="32439068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24975" y="831439"/>
            <a:ext cx="10440990" cy="1132258"/>
          </a:xfrm>
        </p:spPr>
        <p:txBody>
          <a:bodyPr>
            <a:norm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24975" y="2103120"/>
            <a:ext cx="10440989" cy="3577294"/>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65237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02">
    <p:spTree>
      <p:nvGrpSpPr>
        <p:cNvPr id="1" name=""/>
        <p:cNvGrpSpPr/>
        <p:nvPr/>
      </p:nvGrpSpPr>
      <p:grpSpPr>
        <a:xfrm>
          <a:off x="0" y="0"/>
          <a:ext cx="0" cy="0"/>
          <a:chOff x="0" y="0"/>
          <a:chExt cx="0" cy="0"/>
        </a:xfrm>
      </p:grpSpPr>
      <p:pic>
        <p:nvPicPr>
          <p:cNvPr id="3" name="Picture 2" descr="A white surface with a light colored surface&#10;&#10;Description automatically generated with medium confidence">
            <a:extLst>
              <a:ext uri="{FF2B5EF4-FFF2-40B4-BE49-F238E27FC236}">
                <a16:creationId xmlns:a16="http://schemas.microsoft.com/office/drawing/2014/main" id="{A221F63E-E2B5-20EA-2DFB-2991FA6F96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5" name="Text Placeholder 4">
            <a:extLst>
              <a:ext uri="{FF2B5EF4-FFF2-40B4-BE49-F238E27FC236}">
                <a16:creationId xmlns:a16="http://schemas.microsoft.com/office/drawing/2014/main" id="{A1AB0CD9-ADB7-3BD5-A4FB-E1DAAF0686F9}"/>
              </a:ext>
            </a:extLst>
          </p:cNvPr>
          <p:cNvSpPr>
            <a:spLocks noGrp="1"/>
          </p:cNvSpPr>
          <p:nvPr>
            <p:ph type="body" sz="quarter" idx="10" hasCustomPrompt="1"/>
          </p:nvPr>
        </p:nvSpPr>
        <p:spPr>
          <a:xfrm>
            <a:off x="704760" y="1817052"/>
            <a:ext cx="8078878" cy="3223895"/>
          </a:xfrm>
        </p:spPr>
        <p:txBody>
          <a:bodyPr anchor="ctr"/>
          <a:lstStyle>
            <a:lvl1pPr marL="0" indent="0">
              <a:lnSpc>
                <a:spcPct val="90000"/>
              </a:lnSpc>
              <a:spcBef>
                <a:spcPts val="0"/>
              </a:spcBef>
              <a:buFont typeface="Arial" panose="020B0604020202020204" pitchFamily="34" charset="0"/>
              <a:buNone/>
              <a:defRPr sz="5400">
                <a:solidFill>
                  <a:schemeClr val="accent2"/>
                </a:solidFill>
                <a:latin typeface="+mj-lt"/>
              </a:defRPr>
            </a:lvl1pPr>
            <a:lvl2pPr marL="1431925" indent="-715963">
              <a:lnSpc>
                <a:spcPct val="90000"/>
              </a:lnSpc>
              <a:spcBef>
                <a:spcPts val="0"/>
              </a:spcBef>
              <a:defRPr sz="5400">
                <a:solidFill>
                  <a:schemeClr val="accent2"/>
                </a:solidFill>
                <a:latin typeface="+mj-lt"/>
              </a:defRPr>
            </a:lvl2pPr>
            <a:lvl3pPr marL="2155825" indent="-723900">
              <a:lnSpc>
                <a:spcPct val="90000"/>
              </a:lnSpc>
              <a:spcBef>
                <a:spcPts val="0"/>
              </a:spcBef>
              <a:defRPr sz="5400">
                <a:solidFill>
                  <a:schemeClr val="accent2"/>
                </a:solidFill>
                <a:latin typeface="+mj-lt"/>
              </a:defRPr>
            </a:lvl3pPr>
            <a:lvl4pPr marL="2873375" indent="-717550">
              <a:lnSpc>
                <a:spcPct val="90000"/>
              </a:lnSpc>
              <a:spcBef>
                <a:spcPts val="0"/>
              </a:spcBef>
              <a:defRPr sz="5400">
                <a:solidFill>
                  <a:schemeClr val="accent2"/>
                </a:solidFill>
                <a:latin typeface="+mj-lt"/>
              </a:defRPr>
            </a:lvl4pPr>
            <a:lvl5pPr marL="3589338" indent="-715963">
              <a:lnSpc>
                <a:spcPct val="90000"/>
              </a:lnSpc>
              <a:spcBef>
                <a:spcPts val="0"/>
              </a:spcBef>
              <a:defRPr sz="5400">
                <a:solidFill>
                  <a:schemeClr val="accent2"/>
                </a:solidFill>
                <a:latin typeface="+mj-lt"/>
              </a:defRPr>
            </a:lvl5pPr>
          </a:lstStyle>
          <a:p>
            <a:pPr lvl="0"/>
            <a:r>
              <a:rPr lang="nl-NL"/>
              <a:t>Titel van hoofdstuk hier invoeren (4 regels max)</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850039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pic>
        <p:nvPicPr>
          <p:cNvPr id="9" name="Graphic 8">
            <a:extLst>
              <a:ext uri="{FF2B5EF4-FFF2-40B4-BE49-F238E27FC236}">
                <a16:creationId xmlns:a16="http://schemas.microsoft.com/office/drawing/2014/main" id="{57C4ECD9-5950-288D-F0E8-15AB93A0C11C}"/>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rot="16200000">
            <a:off x="7532546" y="676656"/>
            <a:ext cx="36576" cy="521208"/>
          </a:xfrm>
          <a:prstGeom prst="rect">
            <a:avLst/>
          </a:prstGeom>
        </p:spPr>
      </p:pic>
    </p:spTree>
    <p:extLst>
      <p:ext uri="{BB962C8B-B14F-4D97-AF65-F5344CB8AC3E}">
        <p14:creationId xmlns:p14="http://schemas.microsoft.com/office/powerpoint/2010/main" val="248313950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7073" y="2920382"/>
            <a:ext cx="6675120" cy="2468880"/>
          </a:xfrm>
        </p:spPr>
        <p:txBody>
          <a:bodyPr anchor="t" anchorCtr="0">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7073" y="5413788"/>
            <a:ext cx="6675120" cy="640080"/>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7985760" y="0"/>
            <a:ext cx="420624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pic>
        <p:nvPicPr>
          <p:cNvPr id="4" name="Graphic 3">
            <a:extLst>
              <a:ext uri="{FF2B5EF4-FFF2-40B4-BE49-F238E27FC236}">
                <a16:creationId xmlns:a16="http://schemas.microsoft.com/office/drawing/2014/main" id="{FBEFB6B4-A1CA-B788-D366-460FCF81670F}"/>
              </a:ext>
            </a:extLst>
          </p:cNvPr>
          <p:cNvPicPr>
            <a:picLocks/>
          </p:cNvPicPr>
          <p:nvPr userDrawn="1"/>
        </p:nvPicPr>
        <p:blipFill>
          <a:blip>
            <a:extLst>
              <a:ext uri="{96DAC541-7B7A-43D3-8B79-37D633B846F1}">
                <asvg:svgBlip xmlns:asvg="http://schemas.microsoft.com/office/drawing/2016/SVG/main" r:embed="rId3"/>
              </a:ext>
            </a:extLst>
          </a:blip>
          <a:stretch>
            <a:fillRect/>
          </a:stretch>
        </p:blipFill>
        <p:spPr>
          <a:xfrm>
            <a:off x="925164" y="1893372"/>
            <a:ext cx="36576" cy="521208"/>
          </a:xfrm>
          <a:prstGeom prst="rect">
            <a:avLst/>
          </a:prstGeom>
        </p:spPr>
      </p:pic>
    </p:spTree>
    <p:extLst>
      <p:ext uri="{BB962C8B-B14F-4D97-AF65-F5344CB8AC3E}">
        <p14:creationId xmlns:p14="http://schemas.microsoft.com/office/powerpoint/2010/main" val="144972628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832850"/>
            <a:ext cx="7478991" cy="3635797"/>
          </a:xfrm>
        </p:spPr>
        <p:txBody>
          <a:bodyPr anchor="t">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4526561"/>
            <a:ext cx="6655522" cy="1545336"/>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Graphic 3">
            <a:extLst>
              <a:ext uri="{FF2B5EF4-FFF2-40B4-BE49-F238E27FC236}">
                <a16:creationId xmlns:a16="http://schemas.microsoft.com/office/drawing/2014/main" id="{E5969981-6F14-05AD-84BE-60811ABC8EEF}"/>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1224895" y="911860"/>
            <a:ext cx="36576" cy="521208"/>
          </a:xfrm>
          <a:prstGeom prst="rect">
            <a:avLst/>
          </a:prstGeom>
        </p:spPr>
      </p:pic>
    </p:spTree>
    <p:extLst>
      <p:ext uri="{BB962C8B-B14F-4D97-AF65-F5344CB8AC3E}">
        <p14:creationId xmlns:p14="http://schemas.microsoft.com/office/powerpoint/2010/main" val="235006803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1097280"/>
            <a:ext cx="7876287" cy="3592629"/>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057409"/>
            <a:ext cx="7375466" cy="1014984"/>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Graphic 3">
            <a:extLst>
              <a:ext uri="{FF2B5EF4-FFF2-40B4-BE49-F238E27FC236}">
                <a16:creationId xmlns:a16="http://schemas.microsoft.com/office/drawing/2014/main" id="{95D914E6-8049-9561-C97E-2ED8FCDB89E6}"/>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54030" y="676656"/>
            <a:ext cx="36576" cy="521208"/>
          </a:xfrm>
          <a:prstGeom prst="rect">
            <a:avLst/>
          </a:prstGeom>
        </p:spPr>
      </p:pic>
    </p:spTree>
    <p:extLst>
      <p:ext uri="{BB962C8B-B14F-4D97-AF65-F5344CB8AC3E}">
        <p14:creationId xmlns:p14="http://schemas.microsoft.com/office/powerpoint/2010/main" val="34154484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Graphic 3">
            <a:extLst>
              <a:ext uri="{FF2B5EF4-FFF2-40B4-BE49-F238E27FC236}">
                <a16:creationId xmlns:a16="http://schemas.microsoft.com/office/drawing/2014/main" id="{B7AB9D02-BDB0-5420-CBA2-3044DDB6D79D}"/>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6077712" y="679622"/>
            <a:ext cx="36576" cy="521208"/>
          </a:xfrm>
          <a:prstGeom prst="rect">
            <a:avLst/>
          </a:prstGeom>
        </p:spPr>
      </p:pic>
    </p:spTree>
    <p:extLst>
      <p:ext uri="{BB962C8B-B14F-4D97-AF65-F5344CB8AC3E}">
        <p14:creationId xmlns:p14="http://schemas.microsoft.com/office/powerpoint/2010/main" val="380526126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B7FFBE8-95FC-A978-8212-6B5D8F34CC6D}"/>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7047762" y="676656"/>
            <a:ext cx="36576" cy="52120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678461" y="1561943"/>
            <a:ext cx="4681728" cy="4569825"/>
          </a:xfrm>
        </p:spPr>
        <p:txBody>
          <a:bodyPr anchor="b">
            <a:normAutofit/>
          </a:bodyPr>
          <a:lstStyle>
            <a:lvl1pPr algn="l">
              <a:defRPr sz="4000"/>
            </a:lvl1pPr>
          </a:lstStyle>
          <a:p>
            <a:r>
              <a:rPr lang="en-US"/>
              <a:t>Click to edit Master title style</a:t>
            </a:r>
            <a:endParaRPr lang="en-US" dirty="0"/>
          </a:p>
        </p:txBody>
      </p:sp>
      <p:sp>
        <p:nvSpPr>
          <p:cNvPr id="13" name="Picture Placeholder 10">
            <a:extLst>
              <a:ext uri="{FF2B5EF4-FFF2-40B4-BE49-F238E27FC236}">
                <a16:creationId xmlns:a16="http://schemas.microsoft.com/office/drawing/2014/main" id="{8DA51E07-C561-85B3-141B-4157C0521FB7}"/>
              </a:ext>
            </a:extLst>
          </p:cNvPr>
          <p:cNvSpPr>
            <a:spLocks noGrp="1"/>
          </p:cNvSpPr>
          <p:nvPr>
            <p:ph type="pic" sz="quarter" idx="13"/>
          </p:nvPr>
        </p:nvSpPr>
        <p:spPr>
          <a:xfrm>
            <a:off x="0" y="0"/>
            <a:ext cx="6095994" cy="6858000"/>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16293040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1C35429-0BEB-CBD1-23C7-BE3E81942C9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7710" y="676656"/>
            <a:ext cx="36576" cy="52120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5" y="1196492"/>
            <a:ext cx="10107029" cy="4935272"/>
          </a:xfrm>
        </p:spPr>
        <p:txBody>
          <a:bodyPr anchor="b">
            <a:normAutofit/>
          </a:bodyPr>
          <a:lstStyle>
            <a:lvl1pPr algn="l">
              <a:defRPr sz="4000"/>
            </a:lvl1pPr>
          </a:lstStyle>
          <a:p>
            <a:r>
              <a:rPr lang="en-US"/>
              <a:t>Click to edit Master title style</a:t>
            </a:r>
            <a:endParaRPr lang="en-US" dirty="0"/>
          </a:p>
        </p:txBody>
      </p:sp>
    </p:spTree>
    <p:extLst>
      <p:ext uri="{BB962C8B-B14F-4D97-AF65-F5344CB8AC3E}">
        <p14:creationId xmlns:p14="http://schemas.microsoft.com/office/powerpoint/2010/main" val="25627047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Head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5" y="1196492"/>
            <a:ext cx="4800600" cy="4935272"/>
          </a:xfrm>
        </p:spPr>
        <p:txBody>
          <a:bodyPr anchor="b">
            <a:normAutofit/>
          </a:bodyPr>
          <a:lstStyle>
            <a:lvl1pPr algn="l">
              <a:defRPr sz="4000"/>
            </a:lvl1pPr>
          </a:lstStyle>
          <a:p>
            <a:r>
              <a:rPr lang="en-US"/>
              <a:t>Click to edit Master title style</a:t>
            </a:r>
            <a:endParaRPr lang="en-US" dirty="0"/>
          </a:p>
        </p:txBody>
      </p:sp>
      <p:sp>
        <p:nvSpPr>
          <p:cNvPr id="5" name="Picture Placeholder 10">
            <a:extLst>
              <a:ext uri="{FF2B5EF4-FFF2-40B4-BE49-F238E27FC236}">
                <a16:creationId xmlns:a16="http://schemas.microsoft.com/office/drawing/2014/main" id="{F85F708B-992C-821E-50D2-07A27EDFA154}"/>
              </a:ext>
            </a:extLst>
          </p:cNvPr>
          <p:cNvSpPr>
            <a:spLocks noGrp="1"/>
          </p:cNvSpPr>
          <p:nvPr>
            <p:ph type="pic" sz="quarter" idx="13"/>
          </p:nvPr>
        </p:nvSpPr>
        <p:spPr>
          <a:xfrm>
            <a:off x="6096006" y="0"/>
            <a:ext cx="6095994"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pic>
        <p:nvPicPr>
          <p:cNvPr id="3" name="Graphic 2">
            <a:extLst>
              <a:ext uri="{FF2B5EF4-FFF2-40B4-BE49-F238E27FC236}">
                <a16:creationId xmlns:a16="http://schemas.microsoft.com/office/drawing/2014/main" id="{71C35429-0BEB-CBD1-23C7-BE3E81942C9C}"/>
              </a:ext>
            </a:extLst>
          </p:cNvPr>
          <p:cNvPicPr>
            <a:picLocks/>
          </p:cNvPicPr>
          <p:nvPr userDrawn="1"/>
        </p:nvPicPr>
        <p:blipFill>
          <a:blip>
            <a:extLst>
              <a:ext uri="{96DAC541-7B7A-43D3-8B79-37D633B846F1}">
                <asvg:svgBlip xmlns:asvg="http://schemas.microsoft.com/office/drawing/2016/SVG/main" r:embed="rId3"/>
              </a:ext>
            </a:extLst>
          </a:blip>
          <a:stretch>
            <a:fillRect/>
          </a:stretch>
        </p:blipFill>
        <p:spPr>
          <a:xfrm rot="16200000">
            <a:off x="1177710" y="676656"/>
            <a:ext cx="36576" cy="521208"/>
          </a:xfrm>
          <a:prstGeom prst="rect">
            <a:avLst/>
          </a:prstGeom>
        </p:spPr>
      </p:pic>
    </p:spTree>
    <p:extLst>
      <p:ext uri="{BB962C8B-B14F-4D97-AF65-F5344CB8AC3E}">
        <p14:creationId xmlns:p14="http://schemas.microsoft.com/office/powerpoint/2010/main" val="1472034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9F53EAF-F066-AFDA-2C25-8F96143C7AFD}"/>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1224895" y="911860"/>
            <a:ext cx="36576" cy="5212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810063"/>
            <a:ext cx="8467558" cy="1554480"/>
          </a:xfrm>
        </p:spPr>
        <p:txBody>
          <a:bodyPr anchor="t" anchorCtr="0">
            <a:normAutofit/>
          </a:bodyPr>
          <a:lstStyle>
            <a:lvl1pPr>
              <a:defRPr sz="40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813816" y="2380995"/>
            <a:ext cx="8869680" cy="3291840"/>
          </a:xfrm>
        </p:spPr>
        <p:txBody>
          <a:bodyPr>
            <a:normAutofit/>
          </a:bodyPr>
          <a:lstStyle>
            <a:lvl1pPr marL="0" indent="0">
              <a:buFont typeface="+mj-lt"/>
              <a:buNone/>
              <a:defRPr sz="2000"/>
            </a:lvl1pPr>
            <a:lvl2pPr marL="228600" indent="0">
              <a:buFont typeface="+mj-lt"/>
              <a:buNone/>
              <a:defRPr sz="1800"/>
            </a:lvl2pPr>
            <a:lvl3pPr marL="457200" indent="0">
              <a:buFont typeface="+mj-lt"/>
              <a:buNone/>
              <a:defRPr sz="1600"/>
            </a:lvl3pPr>
            <a:lvl4pPr marL="685800" indent="0">
              <a:buFont typeface="+mj-lt"/>
              <a:buNone/>
              <a:defRPr sz="1400"/>
            </a:lvl4pPr>
            <a:lvl5pPr marL="914400" indent="0">
              <a:buFont typeface="+mj-lt"/>
              <a:buNone/>
              <a:defRPr sz="1200"/>
            </a:lvl5pPr>
          </a:lstStyle>
          <a:p>
            <a:pPr lvl="0"/>
            <a:r>
              <a:rPr lang="en-US"/>
              <a:t>Click to edit Master text styles</a:t>
            </a:r>
          </a:p>
          <a:p>
            <a:pPr lvl="1"/>
            <a:r>
              <a:rPr lang="en-US"/>
              <a:t>Second level</a:t>
            </a:r>
          </a:p>
          <a:p>
            <a:pPr lvl="2"/>
            <a:r>
              <a:rPr lang="en-US"/>
              <a:t>Third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959018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1302209"/>
            <a:ext cx="5577962" cy="4807131"/>
          </a:xfrm>
        </p:spPr>
        <p:txBody>
          <a:bodyPr anchor="b">
            <a:normAutofit/>
          </a:bodyPr>
          <a:lstStyle>
            <a:lvl1pPr>
              <a:defRPr sz="3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411808" y="1884121"/>
            <a:ext cx="3596952" cy="4151675"/>
          </a:xfrm>
        </p:spPr>
        <p:txBody>
          <a:bodyPr anchor="b"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a:t>Click to edit Master text styles</a:t>
            </a:r>
          </a:p>
          <a:p>
            <a:pPr lvl="1"/>
            <a:r>
              <a:rPr lang="en-US"/>
              <a:t>Second level</a:t>
            </a:r>
          </a:p>
          <a:p>
            <a:pPr lvl="2"/>
            <a:r>
              <a:rPr lang="en-US"/>
              <a:t>Third level</a:t>
            </a:r>
          </a:p>
        </p:txBody>
      </p:sp>
      <p:pic>
        <p:nvPicPr>
          <p:cNvPr id="3" name="Graphic 2">
            <a:extLst>
              <a:ext uri="{FF2B5EF4-FFF2-40B4-BE49-F238E27FC236}">
                <a16:creationId xmlns:a16="http://schemas.microsoft.com/office/drawing/2014/main" id="{CDB380E6-DA46-CD20-B419-2C58AADE9DD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7752392" y="675798"/>
            <a:ext cx="36576" cy="521208"/>
          </a:xfrm>
          <a:prstGeom prst="rect">
            <a:avLst/>
          </a:prstGeom>
        </p:spPr>
      </p:pic>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832848" y="803514"/>
            <a:ext cx="429207" cy="365125"/>
          </a:xfrm>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492150" y="799483"/>
            <a:ext cx="4429566" cy="365125"/>
          </a:xfrm>
        </p:spPr>
        <p:txBody>
          <a:bodyPr/>
          <a:lstStyle>
            <a:lvl1pPr algn="ctr">
              <a:defRPr/>
            </a:lvl1pPr>
          </a:lstStyle>
          <a:p>
            <a:pPr algn="l"/>
            <a:endParaRPr lang="en-US" dirty="0"/>
          </a:p>
        </p:txBody>
      </p:sp>
    </p:spTree>
    <p:extLst>
      <p:ext uri="{BB962C8B-B14F-4D97-AF65-F5344CB8AC3E}">
        <p14:creationId xmlns:p14="http://schemas.microsoft.com/office/powerpoint/2010/main" val="1814398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03">
    <p:spTree>
      <p:nvGrpSpPr>
        <p:cNvPr id="1" name=""/>
        <p:cNvGrpSpPr/>
        <p:nvPr/>
      </p:nvGrpSpPr>
      <p:grpSpPr>
        <a:xfrm>
          <a:off x="0" y="0"/>
          <a:ext cx="0" cy="0"/>
          <a:chOff x="0" y="0"/>
          <a:chExt cx="0" cy="0"/>
        </a:xfrm>
      </p:grpSpPr>
      <p:pic>
        <p:nvPicPr>
          <p:cNvPr id="4" name="Picture 3" descr="A white circle with a black circle&#10;&#10;Description automatically generated with medium confidence">
            <a:extLst>
              <a:ext uri="{FF2B5EF4-FFF2-40B4-BE49-F238E27FC236}">
                <a16:creationId xmlns:a16="http://schemas.microsoft.com/office/drawing/2014/main" id="{CD7B3605-1338-ED9F-1823-8EE670E394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5" name="Text Placeholder 4">
            <a:extLst>
              <a:ext uri="{FF2B5EF4-FFF2-40B4-BE49-F238E27FC236}">
                <a16:creationId xmlns:a16="http://schemas.microsoft.com/office/drawing/2014/main" id="{A1AB0CD9-ADB7-3BD5-A4FB-E1DAAF0686F9}"/>
              </a:ext>
            </a:extLst>
          </p:cNvPr>
          <p:cNvSpPr>
            <a:spLocks noGrp="1"/>
          </p:cNvSpPr>
          <p:nvPr>
            <p:ph type="body" sz="quarter" idx="10" hasCustomPrompt="1"/>
          </p:nvPr>
        </p:nvSpPr>
        <p:spPr>
          <a:xfrm>
            <a:off x="704760" y="1817052"/>
            <a:ext cx="8078878" cy="3223895"/>
          </a:xfrm>
        </p:spPr>
        <p:txBody>
          <a:bodyPr anchor="ctr"/>
          <a:lstStyle>
            <a:lvl1pPr marL="0" indent="0">
              <a:lnSpc>
                <a:spcPct val="90000"/>
              </a:lnSpc>
              <a:spcBef>
                <a:spcPts val="0"/>
              </a:spcBef>
              <a:buFont typeface="Arial" panose="020B0604020202020204" pitchFamily="34" charset="0"/>
              <a:buNone/>
              <a:defRPr sz="5400">
                <a:solidFill>
                  <a:schemeClr val="accent2"/>
                </a:solidFill>
                <a:latin typeface="+mj-lt"/>
              </a:defRPr>
            </a:lvl1pPr>
            <a:lvl2pPr marL="1431925" indent="-715963">
              <a:lnSpc>
                <a:spcPct val="90000"/>
              </a:lnSpc>
              <a:spcBef>
                <a:spcPts val="0"/>
              </a:spcBef>
              <a:defRPr sz="5400">
                <a:solidFill>
                  <a:schemeClr val="accent2"/>
                </a:solidFill>
                <a:latin typeface="+mj-lt"/>
              </a:defRPr>
            </a:lvl2pPr>
            <a:lvl3pPr marL="2155825" indent="-723900">
              <a:lnSpc>
                <a:spcPct val="90000"/>
              </a:lnSpc>
              <a:spcBef>
                <a:spcPts val="0"/>
              </a:spcBef>
              <a:defRPr sz="5400">
                <a:solidFill>
                  <a:schemeClr val="accent2"/>
                </a:solidFill>
                <a:latin typeface="+mj-lt"/>
              </a:defRPr>
            </a:lvl3pPr>
            <a:lvl4pPr marL="2873375" indent="-717550">
              <a:lnSpc>
                <a:spcPct val="90000"/>
              </a:lnSpc>
              <a:spcBef>
                <a:spcPts val="0"/>
              </a:spcBef>
              <a:defRPr sz="5400">
                <a:solidFill>
                  <a:schemeClr val="accent2"/>
                </a:solidFill>
                <a:latin typeface="+mj-lt"/>
              </a:defRPr>
            </a:lvl4pPr>
            <a:lvl5pPr marL="3589338" indent="-715963">
              <a:lnSpc>
                <a:spcPct val="90000"/>
              </a:lnSpc>
              <a:spcBef>
                <a:spcPts val="0"/>
              </a:spcBef>
              <a:defRPr sz="5400">
                <a:solidFill>
                  <a:schemeClr val="accent2"/>
                </a:solidFill>
                <a:latin typeface="+mj-lt"/>
              </a:defRPr>
            </a:lvl5pPr>
          </a:lstStyle>
          <a:p>
            <a:pPr lvl="0"/>
            <a:r>
              <a:rPr lang="nl-NL"/>
              <a:t>Titel van hoofdstuk hier invoeren (4 regels max)</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12369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1302209"/>
            <a:ext cx="3234184" cy="4202629"/>
          </a:xfrm>
        </p:spPr>
        <p:txBody>
          <a:bodyPr anchor="ctr" anchorCtr="0">
            <a:normAutofit/>
          </a:bodyPr>
          <a:lstStyle>
            <a:lvl1pPr>
              <a:defRPr sz="3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297524" y="1353163"/>
            <a:ext cx="3596952" cy="4151675"/>
          </a:xfrm>
        </p:spPr>
        <p:txBody>
          <a:bodyPr anchor="ctr"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a:t>Click to edit Master text styles</a:t>
            </a:r>
          </a:p>
          <a:p>
            <a:pPr lvl="1"/>
            <a:r>
              <a:rPr lang="en-US"/>
              <a:t>Second level</a:t>
            </a:r>
          </a:p>
          <a:p>
            <a:pPr lvl="2"/>
            <a:r>
              <a:rPr lang="en-US"/>
              <a:t>Third level</a:t>
            </a:r>
          </a:p>
        </p:txBody>
      </p:sp>
      <p:pic>
        <p:nvPicPr>
          <p:cNvPr id="3" name="Graphic 2">
            <a:extLst>
              <a:ext uri="{FF2B5EF4-FFF2-40B4-BE49-F238E27FC236}">
                <a16:creationId xmlns:a16="http://schemas.microsoft.com/office/drawing/2014/main" id="{CDB380E6-DA46-CD20-B419-2C58AADE9DD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9576" y="675798"/>
            <a:ext cx="36576" cy="521208"/>
          </a:xfrm>
          <a:prstGeom prst="rect">
            <a:avLst/>
          </a:prstGeom>
        </p:spPr>
      </p:pic>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36224" y="813816"/>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9886431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4732B46-F1F0-7522-FC25-AABA628DA30B}"/>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7104188" y="676656"/>
            <a:ext cx="36576" cy="5212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4552002"/>
            <a:ext cx="4663440" cy="1554480"/>
          </a:xfrm>
        </p:spPr>
        <p:txBody>
          <a:bodyPr anchor="b" anchorCtr="0">
            <a:noAutofit/>
          </a:bodyPr>
          <a:lstStyle>
            <a:lvl1pPr>
              <a:defRPr sz="3200"/>
            </a:lvl1pPr>
          </a:lstStyle>
          <a:p>
            <a:r>
              <a:rPr lang="en-US"/>
              <a:t>Click to edit Master title style</a:t>
            </a:r>
            <a:endParaRPr lang="en-US" dirty="0"/>
          </a:p>
        </p:txBody>
      </p:sp>
      <p:sp>
        <p:nvSpPr>
          <p:cNvPr id="9" name="Picture Placeholder 10">
            <a:extLst>
              <a:ext uri="{FF2B5EF4-FFF2-40B4-BE49-F238E27FC236}">
                <a16:creationId xmlns:a16="http://schemas.microsoft.com/office/drawing/2014/main" id="{622FFB4D-B5E7-3882-7509-50FC147AD0C1}"/>
              </a:ext>
            </a:extLst>
          </p:cNvPr>
          <p:cNvSpPr>
            <a:spLocks noGrp="1"/>
          </p:cNvSpPr>
          <p:nvPr>
            <p:ph type="pic" sz="quarter" idx="14"/>
          </p:nvPr>
        </p:nvSpPr>
        <p:spPr>
          <a:xfrm>
            <a:off x="923544" y="941832"/>
            <a:ext cx="4179742" cy="2992856"/>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36224" y="816682"/>
            <a:ext cx="429207" cy="365125"/>
          </a:xfrm>
        </p:spPr>
        <p:txBody>
          <a:bodyPr/>
          <a:lstStyle>
            <a:lvl1pPr algn="r">
              <a:defRPr/>
            </a:lvl1pPr>
          </a:lstStyle>
          <a:p>
            <a:fld id="{CC057153-B650-4DEB-B370-79DDCFDCE934}" type="slidenum">
              <a:rPr lang="en-US" smtClean="0"/>
              <a:pPr/>
              <a:t>‹nr.›</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765388" y="2718978"/>
            <a:ext cx="4663440" cy="3337560"/>
          </a:xfrm>
        </p:spPr>
        <p:txBody>
          <a:bodyPr anchor="b" anchorCtr="0">
            <a:normAutofit/>
          </a:bodyPr>
          <a:lstStyle>
            <a:lvl1pPr marL="0" indent="0">
              <a:buFont typeface="+mj-lt"/>
              <a:buNone/>
              <a:defRPr sz="1800"/>
            </a:lvl1pPr>
            <a:lvl2pPr marL="228600" indent="0">
              <a:buFont typeface="+mj-lt"/>
              <a:buNone/>
              <a:defRPr sz="1600"/>
            </a:lvl2pPr>
            <a:lvl3pPr marL="457200" indent="0">
              <a:buFont typeface="+mj-lt"/>
              <a:buNone/>
              <a:defRPr sz="1400"/>
            </a:lvl3pPr>
            <a:lvl4pPr marL="685800" indent="0">
              <a:buFont typeface="+mj-lt"/>
              <a:buNone/>
              <a:defRPr sz="1800"/>
            </a:lvl4pPr>
            <a:lvl5pPr>
              <a:buFont typeface="+mj-lt"/>
              <a:buNone/>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399283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1C55ED2-79AB-08DC-6DCF-C07F6CBD227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922189" y="1217512"/>
            <a:ext cx="36576" cy="52120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09404" y="2385975"/>
            <a:ext cx="4325112" cy="2454796"/>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585358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6383B9E-F152-84FC-BD1D-4F84C5670DA1}"/>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57799" y="5660464"/>
            <a:ext cx="36576" cy="52120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5" y="2819320"/>
            <a:ext cx="4372547" cy="2834640"/>
          </a:xfrm>
        </p:spPr>
        <p:txBody>
          <a:bodyPr>
            <a:normAutofit/>
          </a:bodyPr>
          <a:lstStyle>
            <a:lvl1pPr>
              <a:defRPr sz="3200"/>
            </a:lvl1pPr>
          </a:lstStyle>
          <a:p>
            <a:r>
              <a:rPr lang="en-US"/>
              <a:t>Click to edit Master title style</a:t>
            </a:r>
            <a:endParaRPr lang="en-US" dirty="0"/>
          </a:p>
        </p:txBody>
      </p:sp>
      <p:sp>
        <p:nvSpPr>
          <p:cNvPr id="3" name="Picture Placeholder 10">
            <a:extLst>
              <a:ext uri="{FF2B5EF4-FFF2-40B4-BE49-F238E27FC236}">
                <a16:creationId xmlns:a16="http://schemas.microsoft.com/office/drawing/2014/main" id="{8B0E68BA-9AEE-909E-56B9-A14C4D9AD352}"/>
              </a:ext>
            </a:extLst>
          </p:cNvPr>
          <p:cNvSpPr>
            <a:spLocks noGrp="1"/>
          </p:cNvSpPr>
          <p:nvPr>
            <p:ph type="pic" sz="quarter" idx="14"/>
          </p:nvPr>
        </p:nvSpPr>
        <p:spPr>
          <a:xfrm>
            <a:off x="1" y="0"/>
            <a:ext cx="12191999" cy="2171156"/>
          </a:xfrm>
          <a:blipFill dpi="0" rotWithShape="1">
            <a:blip r:embed="rId3"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096000" y="2815002"/>
            <a:ext cx="5162550" cy="283464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5717127"/>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4534" y="5714645"/>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9382583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48082"/>
            <a:ext cx="4145582" cy="4638825"/>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97419" y="848517"/>
            <a:ext cx="5681662" cy="4818062"/>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5717127"/>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4664" y="5714645"/>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5908676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50392"/>
            <a:ext cx="4142232" cy="4940661"/>
          </a:xfrm>
        </p:spPr>
        <p:txBody>
          <a:bodyPr>
            <a:normAutofit/>
          </a:bodyPr>
          <a:lstStyle>
            <a:lvl1pPr>
              <a:defRPr sz="32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7607"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66305"/>
            <a:ext cx="6159500" cy="5390822"/>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577206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7901" y="842957"/>
            <a:ext cx="3494314" cy="4768174"/>
          </a:xfrm>
        </p:spPr>
        <p:txBody>
          <a:bodyPr>
            <a:normAutofit/>
          </a:bodyPr>
          <a:lstStyle>
            <a:lvl1pPr>
              <a:defRPr sz="32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457200"/>
            <a:ext cx="1847088"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865504"/>
            <a:ext cx="6766560" cy="5093862"/>
          </a:xfrm>
        </p:spPr>
        <p:txBody>
          <a:bodyPr>
            <a:normAutofit/>
          </a:bodyPr>
          <a:lstStyle>
            <a:lvl1pPr>
              <a:lnSpc>
                <a:spcPct val="90000"/>
              </a:lnSpc>
              <a:defRPr sz="1800"/>
            </a:lvl1pPr>
            <a:lvl2pPr>
              <a:lnSpc>
                <a:spcPct val="90000"/>
              </a:lnSpc>
              <a:defRPr sz="1600"/>
            </a:lvl2pPr>
            <a:lvl3pPr>
              <a:lnSpc>
                <a:spcPct val="90000"/>
              </a:lnSpc>
              <a:defRPr sz="1400"/>
            </a:lvl3pPr>
            <a:lvl4pPr>
              <a:lnSpc>
                <a:spcPct val="90000"/>
              </a:lnSpc>
              <a:defRPr sz="1200"/>
            </a:lvl4pPr>
            <a:lvl5pPr>
              <a:lnSpc>
                <a:spcPct val="90000"/>
              </a:lnSpc>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60502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6209" y="868680"/>
            <a:ext cx="6093225" cy="1143000"/>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43752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869680" y="457200"/>
            <a:ext cx="1845772" cy="36512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939833"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6209" y="2017058"/>
            <a:ext cx="6071616" cy="4489704"/>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904161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190" y="822960"/>
            <a:ext cx="6135624" cy="1143000"/>
          </a:xfrm>
        </p:spPr>
        <p:txBody>
          <a:bodyPr anchor="b"/>
          <a:lstStyle/>
          <a:p>
            <a:r>
              <a:rPr lang="en-US"/>
              <a:t>Click to edit Master title style</a:t>
            </a:r>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817903" y="457200"/>
            <a:ext cx="429207" cy="365125"/>
          </a:xfrm>
        </p:spPr>
        <p:txBody>
          <a:bodyPr/>
          <a:lstStyle/>
          <a:p>
            <a:fld id="{CC057153-B650-4DEB-B370-79DDCFDCE934}" type="slidenum">
              <a:rPr lang="en-US" smtClean="0"/>
              <a:t>‹nr.›</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1490472" y="457200"/>
            <a:ext cx="1847088" cy="365125"/>
          </a:xfrm>
        </p:spPr>
        <p:txBody>
          <a:bodyPr/>
          <a:lstStyle/>
          <a:p>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17316" y="2057402"/>
            <a:ext cx="6135624" cy="4489704"/>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36807030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08854" y="829325"/>
            <a:ext cx="6858000" cy="932688"/>
          </a:xfrm>
        </p:spPr>
        <p:txBody>
          <a:bodyPr anchor="t" anchorCtr="0"/>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342900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869680" y="457200"/>
            <a:ext cx="1845772" cy="365125"/>
          </a:xfrm>
        </p:spPr>
        <p:txBody>
          <a:bodyPr/>
          <a:lstStyle>
            <a:lvl1pPr algn="r">
              <a:defRPr/>
            </a:lvl1pPr>
          </a:lstStyle>
          <a:p>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935476"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08854" y="1878456"/>
            <a:ext cx="6858000"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8298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changeab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ey and white circle&#10;&#10;Description automatically generated">
            <a:extLst>
              <a:ext uri="{FF2B5EF4-FFF2-40B4-BE49-F238E27FC236}">
                <a16:creationId xmlns:a16="http://schemas.microsoft.com/office/drawing/2014/main" id="{5E8DB045-685E-F109-58F2-0D73AC1131C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4" y="0"/>
            <a:ext cx="12189532" cy="6858000"/>
          </a:xfrm>
          <a:prstGeom prst="rect">
            <a:avLst/>
          </a:prstGeom>
        </p:spPr>
      </p:pic>
      <p:sp>
        <p:nvSpPr>
          <p:cNvPr id="5" name="Text Placeholder 4">
            <a:extLst>
              <a:ext uri="{FF2B5EF4-FFF2-40B4-BE49-F238E27FC236}">
                <a16:creationId xmlns:a16="http://schemas.microsoft.com/office/drawing/2014/main" id="{A1AB0CD9-ADB7-3BD5-A4FB-E1DAAF0686F9}"/>
              </a:ext>
            </a:extLst>
          </p:cNvPr>
          <p:cNvSpPr>
            <a:spLocks noGrp="1"/>
          </p:cNvSpPr>
          <p:nvPr>
            <p:ph type="body" sz="quarter" idx="10" hasCustomPrompt="1"/>
          </p:nvPr>
        </p:nvSpPr>
        <p:spPr>
          <a:xfrm>
            <a:off x="704760" y="1817052"/>
            <a:ext cx="8078878" cy="3223895"/>
          </a:xfrm>
        </p:spPr>
        <p:txBody>
          <a:bodyPr anchor="ctr"/>
          <a:lstStyle>
            <a:lvl1pPr marL="0" indent="0">
              <a:lnSpc>
                <a:spcPct val="90000"/>
              </a:lnSpc>
              <a:spcBef>
                <a:spcPts val="0"/>
              </a:spcBef>
              <a:buFont typeface="Arial" panose="020B0604020202020204" pitchFamily="34" charset="0"/>
              <a:buNone/>
              <a:defRPr sz="5400">
                <a:solidFill>
                  <a:schemeClr val="accent1"/>
                </a:solidFill>
                <a:latin typeface="+mj-lt"/>
              </a:defRPr>
            </a:lvl1pPr>
            <a:lvl2pPr marL="1431925" indent="-715963">
              <a:lnSpc>
                <a:spcPct val="90000"/>
              </a:lnSpc>
              <a:spcBef>
                <a:spcPts val="0"/>
              </a:spcBef>
              <a:defRPr sz="5400">
                <a:solidFill>
                  <a:schemeClr val="accent1"/>
                </a:solidFill>
                <a:latin typeface="+mj-lt"/>
              </a:defRPr>
            </a:lvl2pPr>
            <a:lvl3pPr marL="2155825" indent="-723900">
              <a:lnSpc>
                <a:spcPct val="90000"/>
              </a:lnSpc>
              <a:spcBef>
                <a:spcPts val="0"/>
              </a:spcBef>
              <a:defRPr sz="5400">
                <a:solidFill>
                  <a:schemeClr val="accent1"/>
                </a:solidFill>
                <a:latin typeface="+mj-lt"/>
              </a:defRPr>
            </a:lvl3pPr>
            <a:lvl4pPr marL="2873375" indent="-717550">
              <a:lnSpc>
                <a:spcPct val="90000"/>
              </a:lnSpc>
              <a:spcBef>
                <a:spcPts val="0"/>
              </a:spcBef>
              <a:defRPr sz="5400">
                <a:solidFill>
                  <a:schemeClr val="accent1"/>
                </a:solidFill>
                <a:latin typeface="+mj-lt"/>
              </a:defRPr>
            </a:lvl4pPr>
            <a:lvl5pPr marL="3589338" indent="-715963">
              <a:lnSpc>
                <a:spcPct val="90000"/>
              </a:lnSpc>
              <a:spcBef>
                <a:spcPts val="0"/>
              </a:spcBef>
              <a:defRPr sz="5400">
                <a:solidFill>
                  <a:schemeClr val="accent1"/>
                </a:solidFill>
                <a:latin typeface="+mj-lt"/>
              </a:defRPr>
            </a:lvl5pPr>
          </a:lstStyle>
          <a:p>
            <a:pPr lvl="0"/>
            <a:r>
              <a:rPr lang="nl-NL"/>
              <a:t>Titel van hoofdstuk hier invoeren (4 regels max)</a:t>
            </a:r>
            <a:endParaRPr lang="en-GB"/>
          </a:p>
          <a:p>
            <a:pPr lvl="1"/>
            <a:r>
              <a:rPr lang="en-GB"/>
              <a:t>Second level</a:t>
            </a:r>
          </a:p>
          <a:p>
            <a:pPr lvl="2"/>
            <a:r>
              <a:rPr lang="en-GB"/>
              <a:t>Third level</a:t>
            </a:r>
          </a:p>
          <a:p>
            <a:pPr lvl="3"/>
            <a:r>
              <a:rPr lang="en-GB"/>
              <a:t>Fourth level</a:t>
            </a:r>
          </a:p>
          <a:p>
            <a:pPr lvl="4"/>
            <a:r>
              <a:rPr lang="en-GB"/>
              <a:t>Fifth level</a:t>
            </a:r>
          </a:p>
        </p:txBody>
      </p:sp>
      <p:pic>
        <p:nvPicPr>
          <p:cNvPr id="4" name="Afbeelding 3" descr="Afbeelding met tekst, schermopname, software&#10;&#10;Automatisch gegenereerde beschrijving">
            <a:extLst>
              <a:ext uri="{FF2B5EF4-FFF2-40B4-BE49-F238E27FC236}">
                <a16:creationId xmlns:a16="http://schemas.microsoft.com/office/drawing/2014/main" id="{293EB13F-B349-FF78-0490-B3BD0FDF7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420000" y="180787"/>
            <a:ext cx="2520000" cy="6496425"/>
          </a:xfrm>
          <a:prstGeom prst="rect">
            <a:avLst/>
          </a:prstGeom>
        </p:spPr>
      </p:pic>
    </p:spTree>
    <p:extLst>
      <p:ext uri="{BB962C8B-B14F-4D97-AF65-F5344CB8AC3E}">
        <p14:creationId xmlns:p14="http://schemas.microsoft.com/office/powerpoint/2010/main" val="39323563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1046" y="4257446"/>
            <a:ext cx="4297661" cy="1852154"/>
          </a:xfrm>
        </p:spPr>
        <p:txBody>
          <a:bodyPr anchor="b">
            <a:noAutofit/>
          </a:bodyPr>
          <a:lstStyle>
            <a:lvl1pPr>
              <a:defRPr sz="3200"/>
            </a:lvl1pPr>
          </a:lstStyle>
          <a:p>
            <a:r>
              <a:rPr lang="en-US"/>
              <a:t>Click to edit Master title style</a:t>
            </a:r>
            <a:endParaRPr lang="en-US" dirty="0"/>
          </a:p>
        </p:txBody>
      </p:sp>
      <p:pic>
        <p:nvPicPr>
          <p:cNvPr id="4" name="Graphic 3">
            <a:extLst>
              <a:ext uri="{FF2B5EF4-FFF2-40B4-BE49-F238E27FC236}">
                <a16:creationId xmlns:a16="http://schemas.microsoft.com/office/drawing/2014/main" id="{8F2A913F-34E8-6AA3-93B1-82EC26840158}"/>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6348844" y="5660464"/>
            <a:ext cx="36576" cy="521208"/>
          </a:xfrm>
          <a:prstGeom prst="rect">
            <a:avLst/>
          </a:prstGeom>
        </p:spPr>
      </p:pic>
      <p:sp>
        <p:nvSpPr>
          <p:cNvPr id="3" name="Picture Placeholder 10">
            <a:extLst>
              <a:ext uri="{FF2B5EF4-FFF2-40B4-BE49-F238E27FC236}">
                <a16:creationId xmlns:a16="http://schemas.microsoft.com/office/drawing/2014/main" id="{A9DF44A2-0708-C962-D4F6-461FBBBE261F}"/>
              </a:ext>
            </a:extLst>
          </p:cNvPr>
          <p:cNvSpPr>
            <a:spLocks noGrp="1"/>
          </p:cNvSpPr>
          <p:nvPr>
            <p:ph type="pic" sz="quarter" idx="13"/>
          </p:nvPr>
        </p:nvSpPr>
        <p:spPr>
          <a:xfrm>
            <a:off x="935034" y="849445"/>
            <a:ext cx="4173673" cy="2913664"/>
          </a:xfrm>
          <a:blipFill dpi="0" rotWithShape="1">
            <a:blip r:embed="rId3" cstate="email">
              <a:alphaModFix amt="60000"/>
              <a:extLst>
                <a:ext uri="{28A0092B-C50C-407E-A947-70E740481C1C}">
                  <a14:useLocalDpi xmlns:a14="http://schemas.microsoft.com/office/drawing/2010/main"/>
                </a:ext>
              </a:extLst>
            </a:blip>
            <a:srcRect/>
            <a:stretch>
              <a:fillRect b="159"/>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12179" y="849444"/>
            <a:ext cx="5295472" cy="483489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8869680" y="5719845"/>
            <a:ext cx="1847088" cy="38975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928411" y="5746499"/>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6958393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9038" y="832804"/>
            <a:ext cx="4361688" cy="1527048"/>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09600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8975" y="2467805"/>
            <a:ext cx="4362450" cy="409575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24960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33023" y="2132530"/>
            <a:ext cx="4961795" cy="1527048"/>
          </a:xfrm>
        </p:spPr>
        <p:txBody>
          <a:bodyPr anchor="t" anchorCtr="0">
            <a:normAutofit/>
          </a:bodyPr>
          <a:lstStyle>
            <a:lvl1pPr>
              <a:defRPr sz="3200"/>
            </a:lvl1pPr>
          </a:lstStyle>
          <a:p>
            <a:r>
              <a:rPr lang="en-US"/>
              <a:t>Click to edit Master title style</a:t>
            </a:r>
            <a:endParaRPr lang="en-US" dirty="0"/>
          </a:p>
        </p:txBody>
      </p:sp>
      <p:sp>
        <p:nvSpPr>
          <p:cNvPr id="5" name="Picture Placeholder 2">
            <a:extLst>
              <a:ext uri="{FF2B5EF4-FFF2-40B4-BE49-F238E27FC236}">
                <a16:creationId xmlns:a16="http://schemas.microsoft.com/office/drawing/2014/main" id="{AA2C06F4-46D4-E31A-FE24-FA262F3070BA}"/>
              </a:ext>
            </a:extLst>
          </p:cNvPr>
          <p:cNvSpPr>
            <a:spLocks noGrp="1"/>
          </p:cNvSpPr>
          <p:nvPr>
            <p:ph type="pic" idx="1"/>
          </p:nvPr>
        </p:nvSpPr>
        <p:spPr>
          <a:xfrm>
            <a:off x="0" y="909016"/>
            <a:ext cx="5685399" cy="5039969"/>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3" name="Graphic 2">
            <a:extLst>
              <a:ext uri="{FF2B5EF4-FFF2-40B4-BE49-F238E27FC236}">
                <a16:creationId xmlns:a16="http://schemas.microsoft.com/office/drawing/2014/main" id="{68D34A61-0B4C-7668-21C4-92101CEE4BE3}"/>
              </a:ext>
            </a:extLst>
          </p:cNvPr>
          <p:cNvPicPr>
            <a:picLocks/>
          </p:cNvPicPr>
          <p:nvPr userDrawn="1"/>
        </p:nvPicPr>
        <p:blipFill>
          <a:blip>
            <a:extLst>
              <a:ext uri="{96DAC541-7B7A-43D3-8B79-37D633B846F1}">
                <asvg:svgBlip xmlns:asvg="http://schemas.microsoft.com/office/drawing/2016/SVG/main" r:embed="rId3"/>
              </a:ext>
            </a:extLst>
          </a:blip>
          <a:stretch>
            <a:fillRect/>
          </a:stretch>
        </p:blipFill>
        <p:spPr>
          <a:xfrm>
            <a:off x="6541267" y="1217512"/>
            <a:ext cx="36576" cy="521208"/>
          </a:xfrm>
          <a:prstGeom prst="rect">
            <a:avLst/>
          </a:prstGeom>
        </p:spPr>
      </p:pic>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433023" y="3788229"/>
            <a:ext cx="4961795" cy="1919224"/>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6446428" y="5720288"/>
            <a:ext cx="429207" cy="365125"/>
          </a:xfrm>
        </p:spPr>
        <p:txBody>
          <a:bodyPr/>
          <a:lstStyle>
            <a:lvl1pPr>
              <a:defRPr>
                <a:solidFill>
                  <a:schemeClr val="tx1"/>
                </a:solidFill>
                <a:effectLst/>
              </a:defRPr>
            </a:lvl1pPr>
          </a:lstStyle>
          <a:p>
            <a:fld id="{CC057153-B650-4DEB-B370-79DDCFDCE934}" type="slidenum">
              <a:rPr lang="en-US" smtClean="0"/>
              <a:pPr/>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103273" y="5720287"/>
            <a:ext cx="2805405" cy="365125"/>
          </a:xfrm>
        </p:spPr>
        <p:txBody>
          <a:bodyPr/>
          <a:lstStyle>
            <a:lvl1pPr algn="l">
              <a:defRPr>
                <a:solidFill>
                  <a:schemeClr val="tx1"/>
                </a:solidFill>
                <a:effectLst/>
              </a:defRPr>
            </a:lvl1pPr>
          </a:lstStyle>
          <a:p>
            <a:endParaRPr lang="en-US" dirty="0"/>
          </a:p>
        </p:txBody>
      </p:sp>
    </p:spTree>
    <p:extLst>
      <p:ext uri="{BB962C8B-B14F-4D97-AF65-F5344CB8AC3E}">
        <p14:creationId xmlns:p14="http://schemas.microsoft.com/office/powerpoint/2010/main" val="38130698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738094" y="825703"/>
            <a:ext cx="4522936" cy="932688"/>
          </a:xfrm>
        </p:spPr>
        <p:txBody>
          <a:bodyPr anchor="t" anchorCtr="0"/>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567237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748429" y="1789540"/>
            <a:ext cx="4512601"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750602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73104"/>
            <a:ext cx="4572000" cy="932688"/>
          </a:xfrm>
        </p:spPr>
        <p:txBody>
          <a:bodyPr anchor="b"/>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12585" y="457200"/>
            <a:ext cx="429207" cy="365125"/>
          </a:xfrm>
        </p:spPr>
        <p:txBody>
          <a:bodyPr/>
          <a:lstStyle>
            <a:lvl1pPr>
              <a:defRPr>
                <a:solidFill>
                  <a:schemeClr val="tx1"/>
                </a:solidFill>
                <a:effectLst/>
              </a:defRPr>
            </a:lvl1pPr>
          </a:lstStyle>
          <a:p>
            <a:fld id="{CC057153-B650-4DEB-B370-79DDCFDCE934}" type="slidenum">
              <a:rPr lang="en-US" smtClean="0"/>
              <a:pPr/>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72618" y="457200"/>
            <a:ext cx="2805405" cy="365125"/>
          </a:xfrm>
        </p:spPr>
        <p:txBody>
          <a:bodyPr/>
          <a:lstStyle>
            <a:lvl1pPr>
              <a:defRPr>
                <a:solidFill>
                  <a:schemeClr val="tx1"/>
                </a:solidFill>
                <a:effectLst/>
              </a:defRPr>
            </a:lvl1pPr>
          </a:lstStyle>
          <a:p>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1933808"/>
            <a:ext cx="4572000"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Picture Placeholder 10">
            <a:extLst>
              <a:ext uri="{FF2B5EF4-FFF2-40B4-BE49-F238E27FC236}">
                <a16:creationId xmlns:a16="http://schemas.microsoft.com/office/drawing/2014/main" id="{3CD55653-C8C9-068F-CF5A-7E1436D7EFA1}"/>
              </a:ext>
            </a:extLst>
          </p:cNvPr>
          <p:cNvSpPr>
            <a:spLocks noGrp="1"/>
          </p:cNvSpPr>
          <p:nvPr>
            <p:ph type="pic" sz="quarter" idx="13"/>
          </p:nvPr>
        </p:nvSpPr>
        <p:spPr>
          <a:xfrm>
            <a:off x="6519621" y="0"/>
            <a:ext cx="567237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7673986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866298" y="831603"/>
            <a:ext cx="3401568" cy="1527048"/>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03810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869680" y="457200"/>
            <a:ext cx="1847088" cy="36512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936224"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866425" y="2379232"/>
            <a:ext cx="3401568" cy="409575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50906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22960"/>
            <a:ext cx="3401568" cy="1527048"/>
          </a:xfrm>
        </p:spPr>
        <p:txBody>
          <a:bodyPr anchor="b">
            <a:normAutofit/>
          </a:bodyPr>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21269" y="457200"/>
            <a:ext cx="429207" cy="365125"/>
          </a:xfrm>
        </p:spPr>
        <p:txBody>
          <a:bodyPr/>
          <a:lstStyle>
            <a:lvl1pPr>
              <a:defRPr>
                <a:solidFill>
                  <a:schemeClr val="tx1"/>
                </a:solidFill>
                <a:effectLst/>
              </a:defRPr>
            </a:lvl1pPr>
          </a:lstStyle>
          <a:p>
            <a:fld id="{CC057153-B650-4DEB-B370-79DDCFDCE934}" type="slidenum">
              <a:rPr lang="en-US" smtClean="0"/>
              <a:pPr/>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457200"/>
            <a:ext cx="1847088" cy="365125"/>
          </a:xfrm>
        </p:spPr>
        <p:txBody>
          <a:bodyPr/>
          <a:lstStyle>
            <a:lvl1pPr>
              <a:defRPr>
                <a:solidFill>
                  <a:schemeClr val="tx1"/>
                </a:solidFill>
                <a:effectLst/>
              </a:defRPr>
            </a:lvl1pPr>
          </a:lstStyle>
          <a:p>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2377440"/>
            <a:ext cx="3401568" cy="4095750"/>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18944752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97417" y="822516"/>
            <a:ext cx="3273552" cy="1942773"/>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220197" cy="6858000"/>
          </a:xfrm>
          <a:blipFill dpi="0" rotWithShape="1">
            <a:blip r:embed="rId2" cstate="email">
              <a:alphaModFix amt="60000"/>
              <a:extLst>
                <a:ext uri="{28A0092B-C50C-407E-A947-70E740481C1C}">
                  <a14:useLocalDpi xmlns:a14="http://schemas.microsoft.com/office/drawing/2010/main"/>
                </a:ext>
              </a:extLst>
            </a:blip>
            <a:srcRect/>
            <a:stretch>
              <a:fillRect l="1"/>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411" y="2778536"/>
            <a:ext cx="3273552" cy="29260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7987743" y="5714645"/>
            <a:ext cx="429207" cy="365125"/>
          </a:xfrm>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47220" y="5715000"/>
            <a:ext cx="2335165" cy="365125"/>
          </a:xfrm>
        </p:spPr>
        <p:txBody>
          <a:bodyPr/>
          <a:lstStyle/>
          <a:p>
            <a:endParaRPr lang="en-US" dirty="0"/>
          </a:p>
        </p:txBody>
      </p:sp>
    </p:spTree>
    <p:extLst>
      <p:ext uri="{BB962C8B-B14F-4D97-AF65-F5344CB8AC3E}">
        <p14:creationId xmlns:p14="http://schemas.microsoft.com/office/powerpoint/2010/main" val="13680708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9413" y="4299577"/>
            <a:ext cx="3739896" cy="1390330"/>
          </a:xfrm>
        </p:spPr>
        <p:txBody>
          <a:bodyPr anchor="t">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692106"/>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4299576"/>
            <a:ext cx="6400800" cy="139033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239028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3791259"/>
            <a:ext cx="2953618" cy="1892808"/>
          </a:xfrm>
        </p:spPr>
        <p:txBody>
          <a:bodyPr anchor="t">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141683"/>
          </a:xfrm>
          <a:blipFill dpi="0" rotWithShape="1">
            <a:blip r:embed="rId2" cstate="email">
              <a:alphaModFix amt="60000"/>
              <a:extLst>
                <a:ext uri="{28A0092B-C50C-407E-A947-70E740481C1C}">
                  <a14:useLocalDpi xmlns:a14="http://schemas.microsoft.com/office/drawing/2010/main"/>
                </a:ext>
              </a:extLst>
            </a:blip>
            <a:srcRect/>
            <a:stretch>
              <a:fillRect t="2"/>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3791259"/>
            <a:ext cx="7772400" cy="224028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63330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beige)">
    <p:spTree>
      <p:nvGrpSpPr>
        <p:cNvPr id="1" name=""/>
        <p:cNvGrpSpPr/>
        <p:nvPr/>
      </p:nvGrpSpPr>
      <p:grpSpPr>
        <a:xfrm>
          <a:off x="0" y="0"/>
          <a:ext cx="0" cy="0"/>
          <a:chOff x="0" y="0"/>
          <a:chExt cx="0" cy="0"/>
        </a:xfrm>
      </p:grpSpPr>
      <p:pic>
        <p:nvPicPr>
          <p:cNvPr id="17" name="Picture 16" descr="A white surface with a shadow&#10;&#10;Description automatically generated">
            <a:extLst>
              <a:ext uri="{FF2B5EF4-FFF2-40B4-BE49-F238E27FC236}">
                <a16:creationId xmlns:a16="http://schemas.microsoft.com/office/drawing/2014/main" id="{D1035811-C9D8-7BF3-3EED-E49F9058D6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7919999" cy="258928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5576969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223" y="833527"/>
            <a:ext cx="2953618" cy="1892808"/>
          </a:xfrm>
        </p:spPr>
        <p:txBody>
          <a:bodyPr anchor="t">
            <a:normAutofit/>
          </a:bodyPr>
          <a:lstStyle>
            <a:lvl1pPr>
              <a:defRPr sz="32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7088"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‹nr.›</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833527"/>
            <a:ext cx="7772400" cy="224028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42456054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635034"/>
            <a:ext cx="10972802" cy="970463"/>
          </a:xfrm>
        </p:spPr>
        <p:txBody>
          <a:bodyPr anchor="ct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9210" y="1828800"/>
            <a:ext cx="5701655" cy="4088298"/>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2104" y="5943600"/>
            <a:ext cx="429207" cy="365125"/>
          </a:xfrm>
        </p:spPr>
        <p:txBody>
          <a:bodyPr/>
          <a:lstStyle>
            <a:lvl1pPr algn="l">
              <a:defRPr/>
            </a:lvl1pPr>
          </a:lstStyle>
          <a:p>
            <a:fld id="{CC057153-B650-4DEB-B370-79DDCFDCE934}" type="slidenum">
              <a:rPr lang="en-US" smtClean="0"/>
              <a:pPr/>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5943600"/>
            <a:ext cx="1845772" cy="365125"/>
          </a:xfrm>
        </p:spPr>
        <p:txBody>
          <a:bodyPr/>
          <a:lstStyle>
            <a:lvl1pPr algn="l">
              <a:defRPr/>
            </a:lvl1pPr>
          </a:lstStyle>
          <a:p>
            <a:endParaRPr lang="en-US" dirty="0"/>
          </a:p>
        </p:txBody>
      </p:sp>
    </p:spTree>
    <p:extLst>
      <p:ext uri="{BB962C8B-B14F-4D97-AF65-F5344CB8AC3E}">
        <p14:creationId xmlns:p14="http://schemas.microsoft.com/office/powerpoint/2010/main" val="32059290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14645"/>
            <a:ext cx="4672584" cy="1453896"/>
          </a:xfrm>
        </p:spPr>
        <p:txBody>
          <a:bodyPr>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4874" y="2971800"/>
            <a:ext cx="4219217" cy="2968589"/>
          </a:xfrm>
          <a:blipFill dpi="0" rotWithShape="1">
            <a:blip r:embed="rId2" cstate="email">
              <a:alphaModFix amt="60000"/>
              <a:extLst>
                <a:ext uri="{28A0092B-C50C-407E-A947-70E740481C1C}">
                  <a14:useLocalDpi xmlns:a14="http://schemas.microsoft.com/office/drawing/2010/main"/>
                </a:ext>
              </a:extLst>
            </a:blip>
            <a:srcRect/>
            <a:stretch>
              <a:fillRect l="148"/>
            </a:stretch>
          </a:blipFill>
        </p:spPr>
        <p:txBody>
          <a:body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2104" y="5943600"/>
            <a:ext cx="429207" cy="365125"/>
          </a:xfrm>
        </p:spPr>
        <p:txBody>
          <a:bodyPr/>
          <a:lstStyle>
            <a:lvl1pPr algn="l">
              <a:defRPr/>
            </a:lvl1pPr>
          </a:lstStyle>
          <a:p>
            <a:fld id="{CC057153-B650-4DEB-B370-79DDCFDCE934}" type="slidenum">
              <a:rPr lang="en-US" smtClean="0"/>
              <a:pPr/>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5943600"/>
            <a:ext cx="1845772" cy="365125"/>
          </a:xfrm>
        </p:spPr>
        <p:txBody>
          <a:bodyPr/>
          <a:lstStyle>
            <a:lvl1pPr algn="l">
              <a:defRPr/>
            </a:lvl1p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94950" y="838031"/>
            <a:ext cx="5585925" cy="5783263"/>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9242405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28825"/>
            <a:ext cx="3657603" cy="1453896"/>
          </a:xfrm>
        </p:spPr>
        <p:txBody>
          <a:bodyPr anchor="t">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53473" y="2662694"/>
            <a:ext cx="2826675" cy="3273309"/>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4" name="Slide Number Placeholder 3">
            <a:extLst>
              <a:ext uri="{FF2B5EF4-FFF2-40B4-BE49-F238E27FC236}">
                <a16:creationId xmlns:a16="http://schemas.microsoft.com/office/drawing/2014/main" id="{47484806-6EE6-E9E7-C756-577E511C944C}"/>
              </a:ext>
            </a:extLst>
          </p:cNvPr>
          <p:cNvSpPr>
            <a:spLocks noGrp="1"/>
          </p:cNvSpPr>
          <p:nvPr>
            <p:ph type="sldNum" sz="quarter" idx="16"/>
          </p:nvPr>
        </p:nvSpPr>
        <p:spPr>
          <a:xfrm>
            <a:off x="830476" y="5943600"/>
            <a:ext cx="429207" cy="365125"/>
          </a:xfrm>
        </p:spPr>
        <p:txBody>
          <a:bodyPr/>
          <a:lstStyle/>
          <a:p>
            <a:fld id="{CC057153-B650-4DEB-B370-79DDCFDCE934}" type="slidenum">
              <a:rPr lang="en-US" smtClean="0"/>
              <a:pPr/>
              <a:t>‹nr.›</a:t>
            </a:fld>
            <a:endParaRPr lang="en-US" dirty="0"/>
          </a:p>
        </p:txBody>
      </p:sp>
      <p:sp>
        <p:nvSpPr>
          <p:cNvPr id="3" name="Footer Placeholder 2">
            <a:extLst>
              <a:ext uri="{FF2B5EF4-FFF2-40B4-BE49-F238E27FC236}">
                <a16:creationId xmlns:a16="http://schemas.microsoft.com/office/drawing/2014/main" id="{E85E95BE-BAAA-0962-1F37-8E80B5075B4D}"/>
              </a:ext>
            </a:extLst>
          </p:cNvPr>
          <p:cNvSpPr>
            <a:spLocks noGrp="1"/>
          </p:cNvSpPr>
          <p:nvPr>
            <p:ph type="ftr" sz="quarter" idx="15"/>
          </p:nvPr>
        </p:nvSpPr>
        <p:spPr>
          <a:xfrm>
            <a:off x="1490553" y="5943600"/>
            <a:ext cx="1845772" cy="365125"/>
          </a:xfrm>
        </p:spPr>
        <p:txBody>
          <a:body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08493" y="840587"/>
            <a:ext cx="6561138" cy="6035040"/>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201935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7624688" y="4318002"/>
            <a:ext cx="3741303" cy="1727191"/>
          </a:xfrm>
        </p:spPr>
        <p:txBody>
          <a:bodyPr anchor="b" anchorCtr="0">
            <a:normAutofit/>
          </a:bodyPr>
          <a:lstStyle>
            <a:lvl1pP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603503"/>
            <a:ext cx="10535513" cy="4334256"/>
          </a:xfrm>
        </p:spPr>
        <p:txBody>
          <a:bodyPr anchor="b">
            <a:normAutofit/>
          </a:bodyPr>
          <a:lstStyle>
            <a:lvl1pPr marL="0" indent="0">
              <a:lnSpc>
                <a:spcPct val="90000"/>
              </a:lnSpc>
              <a:spcBef>
                <a:spcPts val="0"/>
              </a:spcBef>
              <a:buNone/>
              <a:defRPr sz="17500" b="1">
                <a:solidFill>
                  <a:schemeClr val="tx1"/>
                </a:solidFill>
                <a:latin typeface="+mj-lt"/>
                <a:cs typeface="Poppins" pitchFamily="2" charset="77"/>
              </a:defRPr>
            </a:lvl1pPr>
          </a:lstStyle>
          <a:p>
            <a:pPr lvl="0"/>
            <a:r>
              <a:rPr lang="en-US" dirty="0"/>
              <a: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endParaRPr lang="en-US" dirty="0"/>
          </a:p>
        </p:txBody>
      </p:sp>
      <p:pic>
        <p:nvPicPr>
          <p:cNvPr id="3" name="Graphic 2">
            <a:extLst>
              <a:ext uri="{FF2B5EF4-FFF2-40B4-BE49-F238E27FC236}">
                <a16:creationId xmlns:a16="http://schemas.microsoft.com/office/drawing/2014/main" id="{212892AD-A824-80C0-23D0-A50E8E6086C1}"/>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7710" y="676656"/>
            <a:ext cx="36576" cy="521208"/>
          </a:xfrm>
          <a:prstGeom prst="rect">
            <a:avLst/>
          </a:prstGeom>
        </p:spPr>
      </p:pic>
    </p:spTree>
    <p:extLst>
      <p:ext uri="{BB962C8B-B14F-4D97-AF65-F5344CB8AC3E}">
        <p14:creationId xmlns:p14="http://schemas.microsoft.com/office/powerpoint/2010/main" val="41992126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0ABD31F-6790-1046-FAA9-F005395197D6}"/>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7710" y="676656"/>
            <a:ext cx="36576" cy="521208"/>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3733074" y="4520514"/>
            <a:ext cx="7525512" cy="1545336"/>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912730"/>
            <a:ext cx="10543032" cy="4206240"/>
          </a:xfr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dirty="0"/>
              <a:t>##%</a:t>
            </a:r>
          </a:p>
        </p:txBody>
      </p:sp>
      <p:sp>
        <p:nvSpPr>
          <p:cNvPr id="5" name="Slide Number Placeholder 4">
            <a:extLst>
              <a:ext uri="{FF2B5EF4-FFF2-40B4-BE49-F238E27FC236}">
                <a16:creationId xmlns:a16="http://schemas.microsoft.com/office/drawing/2014/main" id="{F593D60A-2641-9137-7CFC-67D963578820}"/>
              </a:ext>
            </a:extLst>
          </p:cNvPr>
          <p:cNvSpPr>
            <a:spLocks noGrp="1"/>
          </p:cNvSpPr>
          <p:nvPr>
            <p:ph type="sldNum" sz="quarter" idx="15"/>
          </p:nvPr>
        </p:nvSpPr>
        <p:spPr/>
        <p:txBody>
          <a:bodyPr/>
          <a:lstStyle/>
          <a:p>
            <a:fld id="{CC057153-B650-4DEB-B370-79DDCFDCE934}" type="slidenum">
              <a:rPr lang="en-US" smtClean="0"/>
              <a:pPr/>
              <a:t>‹nr.›</a:t>
            </a:fld>
            <a:endParaRPr lang="en-US" dirty="0"/>
          </a:p>
        </p:txBody>
      </p:sp>
      <p:sp>
        <p:nvSpPr>
          <p:cNvPr id="4" name="Footer Placeholder 3">
            <a:extLst>
              <a:ext uri="{FF2B5EF4-FFF2-40B4-BE49-F238E27FC236}">
                <a16:creationId xmlns:a16="http://schemas.microsoft.com/office/drawing/2014/main" id="{7F79D38F-DE10-E2BB-5C22-9A8C0781F150}"/>
              </a:ext>
            </a:extLst>
          </p:cNvPr>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3378594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889898" y="1318437"/>
            <a:ext cx="4368688" cy="4747413"/>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1318437"/>
            <a:ext cx="5318760" cy="5335420"/>
          </a:xfr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dirty="0"/>
              <a:t>##%</a:t>
            </a:r>
          </a:p>
        </p:txBody>
      </p:sp>
      <p:pic>
        <p:nvPicPr>
          <p:cNvPr id="3" name="Graphic 2">
            <a:extLst>
              <a:ext uri="{FF2B5EF4-FFF2-40B4-BE49-F238E27FC236}">
                <a16:creationId xmlns:a16="http://schemas.microsoft.com/office/drawing/2014/main" id="{F17F8DEA-3543-B752-B9E3-AC000CAB4672}"/>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7710" y="676656"/>
            <a:ext cx="36576" cy="521208"/>
          </a:xfrm>
          <a:prstGeom prst="rect">
            <a:avLst/>
          </a:prstGeom>
        </p:spPr>
      </p:pic>
      <p:sp>
        <p:nvSpPr>
          <p:cNvPr id="4" name="Footer Placeholder 3">
            <a:extLst>
              <a:ext uri="{FF2B5EF4-FFF2-40B4-BE49-F238E27FC236}">
                <a16:creationId xmlns:a16="http://schemas.microsoft.com/office/drawing/2014/main" id="{67F2F7EA-5D69-7C1B-CCA8-B001A58AE38D}"/>
              </a:ext>
            </a:extLst>
          </p:cNvPr>
          <p:cNvSpPr>
            <a:spLocks noGrp="1"/>
          </p:cNvSpPr>
          <p:nvPr>
            <p:ph type="ftr" sz="quarter" idx="14"/>
          </p:nvPr>
        </p:nvSpPr>
        <p:spPr>
          <a:xfrm>
            <a:off x="8869680" y="722163"/>
            <a:ext cx="1845772" cy="365125"/>
          </a:xfrm>
        </p:spPr>
        <p:txBody>
          <a:bodyPr/>
          <a:lstStyle>
            <a:lvl1pPr algn="r">
              <a:defRPr/>
            </a:lvl1pPr>
          </a:lstStyle>
          <a:p>
            <a:endParaRPr lang="en-US" dirty="0"/>
          </a:p>
        </p:txBody>
      </p:sp>
      <p:sp>
        <p:nvSpPr>
          <p:cNvPr id="5" name="Slide Number Placeholder 4">
            <a:extLst>
              <a:ext uri="{FF2B5EF4-FFF2-40B4-BE49-F238E27FC236}">
                <a16:creationId xmlns:a16="http://schemas.microsoft.com/office/drawing/2014/main" id="{3B75CC0F-ADA3-ABFA-0894-792752304D3D}"/>
              </a:ext>
            </a:extLst>
          </p:cNvPr>
          <p:cNvSpPr>
            <a:spLocks noGrp="1"/>
          </p:cNvSpPr>
          <p:nvPr>
            <p:ph type="sldNum" sz="quarter" idx="15"/>
          </p:nvPr>
        </p:nvSpPr>
        <p:spPr>
          <a:xfrm>
            <a:off x="10936224" y="722163"/>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7343809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Number Large 4">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617F66D-47D7-5FE5-3A3F-34A22FF6A160}"/>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6077712" y="5660464"/>
            <a:ext cx="36576" cy="521208"/>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4484" y="558436"/>
            <a:ext cx="10543032" cy="4206240"/>
          </a:xfrm>
        </p:spPr>
        <p:txBody>
          <a:bodyPr anchor="b">
            <a:normAutofit/>
          </a:bodyPr>
          <a:lstStyle>
            <a:lvl1pPr marL="0" indent="0" algn="ctr">
              <a:lnSpc>
                <a:spcPct val="90000"/>
              </a:lnSpc>
              <a:buNone/>
              <a:defRPr sz="23200" b="1">
                <a:solidFill>
                  <a:schemeClr val="tx1"/>
                </a:solidFill>
                <a:latin typeface="+mj-lt"/>
                <a:cs typeface="Poppins" pitchFamily="2" charset="77"/>
              </a:defRPr>
            </a:lvl1pPr>
          </a:lstStyle>
          <a:p>
            <a:pPr lvl="0"/>
            <a:r>
              <a:rPr lang="en-US"/>
              <a:t>##%</a:t>
            </a:r>
          </a:p>
        </p:txBody>
      </p:sp>
    </p:spTree>
    <p:extLst>
      <p:ext uri="{BB962C8B-B14F-4D97-AF65-F5344CB8AC3E}">
        <p14:creationId xmlns:p14="http://schemas.microsoft.com/office/powerpoint/2010/main" val="895391445"/>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pic>
        <p:nvPicPr>
          <p:cNvPr id="3" name="Graphic 2">
            <a:extLst>
              <a:ext uri="{FF2B5EF4-FFF2-40B4-BE49-F238E27FC236}">
                <a16:creationId xmlns:a16="http://schemas.microsoft.com/office/drawing/2014/main" id="{4B9366FF-A392-C240-F718-4B73E04621E0}"/>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6077712" y="5660464"/>
            <a:ext cx="36576" cy="521208"/>
          </a:xfrm>
          <a:prstGeom prst="rect">
            <a:avLst/>
          </a:prstGeom>
        </p:spPr>
      </p:pic>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962912" y="626364"/>
            <a:ext cx="8266176" cy="5605272"/>
          </a:xfrm>
        </p:spPr>
        <p:txBody>
          <a:bodyPr anchor="ctr">
            <a:noAutofit/>
          </a:bodyPr>
          <a:lstStyle>
            <a:lvl1pPr marL="0" indent="0" algn="ctr">
              <a:lnSpc>
                <a:spcPct val="100000"/>
              </a:lnSpc>
              <a:buNone/>
              <a:defRPr sz="4000" b="1" i="0" cap="all" spc="50" baseline="0">
                <a:latin typeface="+mj-lt"/>
                <a:cs typeface="Poppins" pitchFamily="2" charset="77"/>
              </a:defRPr>
            </a:lvl1pPr>
            <a:lvl2pPr marL="228600" indent="0" algn="ctr">
              <a:lnSpc>
                <a:spcPct val="100000"/>
              </a:lnSpc>
              <a:buNone/>
              <a:defRPr sz="3600" b="1" i="0" cap="all" spc="50" baseline="0">
                <a:latin typeface="+mj-lt"/>
                <a:cs typeface="Poppins" pitchFamily="2" charset="77"/>
              </a:defRPr>
            </a:lvl2pPr>
            <a:lvl3pPr marL="457200" indent="0" algn="ctr">
              <a:lnSpc>
                <a:spcPct val="100000"/>
              </a:lnSpc>
              <a:buNone/>
              <a:defRPr sz="3200" b="1" i="0" cap="all" spc="50" baseline="0">
                <a:latin typeface="+mj-lt"/>
                <a:cs typeface="Poppins" pitchFamily="2" charset="77"/>
              </a:defRPr>
            </a:lvl3pPr>
            <a:lvl4pPr marL="685800" indent="0" algn="ctr">
              <a:lnSpc>
                <a:spcPct val="100000"/>
              </a:lnSpc>
              <a:buNone/>
              <a:defRPr sz="2800" b="1" i="0" cap="all" spc="50" baseline="0">
                <a:latin typeface="+mj-lt"/>
                <a:cs typeface="Poppins" pitchFamily="2" charset="77"/>
              </a:defRPr>
            </a:lvl4pPr>
            <a:lvl5pPr marL="914400" indent="0" algn="ctr">
              <a:lnSpc>
                <a:spcPct val="100000"/>
              </a:lnSpc>
              <a:buNone/>
              <a:defRPr sz="24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43521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520A179-8E3E-2B95-A97F-C68296952939}"/>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928148" y="921438"/>
            <a:ext cx="36576" cy="521208"/>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13816" y="1996848"/>
            <a:ext cx="8266176" cy="4142232"/>
          </a:xfrm>
        </p:spPr>
        <p:txBody>
          <a:bodyPr anchor="b">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3429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light-blue)">
    <p:spTree>
      <p:nvGrpSpPr>
        <p:cNvPr id="1" name=""/>
        <p:cNvGrpSpPr/>
        <p:nvPr/>
      </p:nvGrpSpPr>
      <p:grpSpPr>
        <a:xfrm>
          <a:off x="0" y="0"/>
          <a:ext cx="0" cy="0"/>
          <a:chOff x="0" y="0"/>
          <a:chExt cx="0" cy="0"/>
        </a:xfrm>
      </p:grpSpPr>
      <p:pic>
        <p:nvPicPr>
          <p:cNvPr id="4" name="Picture 3" descr="A white and blue background&#10;&#10;Description automatically generated">
            <a:extLst>
              <a:ext uri="{FF2B5EF4-FFF2-40B4-BE49-F238E27FC236}">
                <a16:creationId xmlns:a16="http://schemas.microsoft.com/office/drawing/2014/main" id="{86071191-640C-4A28-1CE5-BEFBDDB300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2" name="Title 1">
            <a:extLst>
              <a:ext uri="{FF2B5EF4-FFF2-40B4-BE49-F238E27FC236}">
                <a16:creationId xmlns:a16="http://schemas.microsoft.com/office/drawing/2014/main" id="{DEDEA74C-BB7D-57BB-5DB3-716D341E4A5F}"/>
              </a:ext>
            </a:extLst>
          </p:cNvPr>
          <p:cNvSpPr>
            <a:spLocks noGrp="1"/>
          </p:cNvSpPr>
          <p:nvPr>
            <p:ph type="title" hasCustomPrompt="1"/>
          </p:nvPr>
        </p:nvSpPr>
        <p:spPr/>
        <p:txBody>
          <a:bodyPr anchor="t"/>
          <a:lstStyle>
            <a:lvl1pPr>
              <a:defRPr/>
            </a:lvl1pPr>
          </a:lstStyle>
          <a:p>
            <a:r>
              <a:rPr lang="nl-NL" dirty="0"/>
              <a:t>Klik om een titel toe te voegen </a:t>
            </a:r>
            <a:br>
              <a:rPr lang="nl-NL" dirty="0"/>
            </a:br>
            <a:r>
              <a:rPr lang="nl-NL" dirty="0"/>
              <a:t>(2 regels max)</a:t>
            </a:r>
            <a:endParaRPr lang="en-GB" dirty="0"/>
          </a:p>
        </p:txBody>
      </p:sp>
      <p:sp>
        <p:nvSpPr>
          <p:cNvPr id="7" name="Text Placeholder 6">
            <a:extLst>
              <a:ext uri="{FF2B5EF4-FFF2-40B4-BE49-F238E27FC236}">
                <a16:creationId xmlns:a16="http://schemas.microsoft.com/office/drawing/2014/main" id="{7DD28646-2CF0-458B-4CDD-3680CA808E14}"/>
              </a:ext>
            </a:extLst>
          </p:cNvPr>
          <p:cNvSpPr>
            <a:spLocks noGrp="1"/>
          </p:cNvSpPr>
          <p:nvPr>
            <p:ph type="body" sz="quarter" idx="11"/>
          </p:nvPr>
        </p:nvSpPr>
        <p:spPr>
          <a:xfrm>
            <a:off x="695325" y="6363861"/>
            <a:ext cx="5400000" cy="151239"/>
          </a:xfrm>
        </p:spPr>
        <p:txBody>
          <a:bodyPr/>
          <a:lstStyle>
            <a:lvl1pPr marL="0" indent="0">
              <a:spcBef>
                <a:spcPts val="0"/>
              </a:spcBef>
              <a:buFont typeface="Arial" panose="020B0604020202020204" pitchFamily="34" charset="0"/>
              <a:buNone/>
              <a:defRPr sz="800">
                <a:solidFill>
                  <a:schemeClr val="bg1">
                    <a:lumMod val="50000"/>
                  </a:schemeClr>
                </a:solidFill>
              </a:defRPr>
            </a:lvl1pPr>
            <a:lvl2pPr marL="179388" indent="-90488">
              <a:spcBef>
                <a:spcPts val="0"/>
              </a:spcBef>
              <a:defRPr sz="800">
                <a:solidFill>
                  <a:schemeClr val="bg1">
                    <a:lumMod val="50000"/>
                  </a:schemeClr>
                </a:solidFill>
              </a:defRPr>
            </a:lvl2pPr>
            <a:lvl3pPr marL="268288" indent="-88900">
              <a:spcBef>
                <a:spcPts val="0"/>
              </a:spcBef>
              <a:defRPr sz="800">
                <a:solidFill>
                  <a:schemeClr val="bg1">
                    <a:lumMod val="50000"/>
                  </a:schemeClr>
                </a:solidFill>
              </a:defRPr>
            </a:lvl3pPr>
            <a:lvl4pPr marL="358775" indent="-90488">
              <a:spcBef>
                <a:spcPts val="0"/>
              </a:spcBef>
              <a:defRPr sz="800">
                <a:solidFill>
                  <a:schemeClr val="bg1">
                    <a:lumMod val="50000"/>
                  </a:schemeClr>
                </a:solidFill>
              </a:defRPr>
            </a:lvl4pPr>
            <a:lvl5pPr marL="447675" indent="-88900">
              <a:spcBef>
                <a:spcPts val="0"/>
              </a:spcBef>
              <a:defRPr sz="800">
                <a:solidFill>
                  <a:schemeClr val="bg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FDB4A1D5-B3C2-465A-CD28-4A5753D2F4A0}"/>
              </a:ext>
            </a:extLst>
          </p:cNvPr>
          <p:cNvSpPr>
            <a:spLocks noGrp="1"/>
          </p:cNvSpPr>
          <p:nvPr>
            <p:ph type="body" sz="quarter" idx="13"/>
          </p:nvPr>
        </p:nvSpPr>
        <p:spPr>
          <a:xfrm>
            <a:off x="695325" y="3540049"/>
            <a:ext cx="7919999" cy="258928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3464588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24681" y="760672"/>
            <a:ext cx="8266176" cy="5605272"/>
          </a:xfrm>
        </p:spPr>
        <p:txBody>
          <a:bodyPr anchor="t">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94584083-25C0-4BCD-77BF-0F4B50C89CEC}"/>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0986884" y="676656"/>
            <a:ext cx="36576" cy="521208"/>
          </a:xfrm>
          <a:prstGeom prst="rect">
            <a:avLst/>
          </a:prstGeom>
        </p:spPr>
      </p:pic>
      <p:sp>
        <p:nvSpPr>
          <p:cNvPr id="4" name="Footer Placeholder 3">
            <a:extLst>
              <a:ext uri="{FF2B5EF4-FFF2-40B4-BE49-F238E27FC236}">
                <a16:creationId xmlns:a16="http://schemas.microsoft.com/office/drawing/2014/main" id="{74F9D7C9-2DBC-E12A-4A0F-59AD76DB1119}"/>
              </a:ext>
            </a:extLst>
          </p:cNvPr>
          <p:cNvSpPr>
            <a:spLocks noGrp="1"/>
          </p:cNvSpPr>
          <p:nvPr>
            <p:ph type="ftr" sz="quarter" idx="14"/>
          </p:nvPr>
        </p:nvSpPr>
        <p:spPr>
          <a:xfrm>
            <a:off x="8869680" y="5717127"/>
            <a:ext cx="1845772" cy="365125"/>
          </a:xfrm>
        </p:spPr>
        <p:txBody>
          <a:bodyPr/>
          <a:lstStyle>
            <a:lvl1pPr algn="r">
              <a:defRPr/>
            </a:lvl1pPr>
          </a:lstStyle>
          <a:p>
            <a:endParaRPr lang="en-US" dirty="0"/>
          </a:p>
        </p:txBody>
      </p:sp>
      <p:sp>
        <p:nvSpPr>
          <p:cNvPr id="5" name="Slide Number Placeholder 4">
            <a:extLst>
              <a:ext uri="{FF2B5EF4-FFF2-40B4-BE49-F238E27FC236}">
                <a16:creationId xmlns:a16="http://schemas.microsoft.com/office/drawing/2014/main" id="{03A58948-847F-22CD-2AA2-CF3475976FFB}"/>
              </a:ext>
            </a:extLst>
          </p:cNvPr>
          <p:cNvSpPr>
            <a:spLocks noGrp="1"/>
          </p:cNvSpPr>
          <p:nvPr>
            <p:ph type="sldNum" sz="quarter" idx="15"/>
          </p:nvPr>
        </p:nvSpPr>
        <p:spPr>
          <a:xfrm>
            <a:off x="10936224" y="5714645"/>
            <a:ext cx="429207" cy="365125"/>
          </a:xfrm>
        </p:spPr>
        <p:txBody>
          <a:bodyPr/>
          <a:lstStyle>
            <a:lvl1pPr algn="r">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3274840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12600" y="5601041"/>
            <a:ext cx="8229600" cy="466344"/>
          </a:xfrm>
        </p:spPr>
        <p:txBody>
          <a:bodyPr anchor="ctr">
            <a:normAutofit/>
          </a:bodyPr>
          <a:lstStyle>
            <a:lvl1pPr>
              <a:lnSpc>
                <a:spcPct val="120000"/>
              </a:lnSpc>
              <a:defRPr sz="2000" b="0" i="0" cap="none" baseline="0">
                <a:solidFill>
                  <a:schemeClr val="tx1"/>
                </a:solidFill>
                <a:latin typeface="+mn-lt"/>
                <a:cs typeface="Poppins Light" pitchFamily="2" charset="77"/>
              </a:defRPr>
            </a:lvl1pPr>
          </a:lstStyle>
          <a:p>
            <a:r>
              <a:rPr lang="en-US" dirty="0"/>
              <a:t>Quote Author</a:t>
            </a:r>
          </a:p>
        </p:txBody>
      </p:sp>
      <p:pic>
        <p:nvPicPr>
          <p:cNvPr id="3" name="Graphic 2">
            <a:extLst>
              <a:ext uri="{FF2B5EF4-FFF2-40B4-BE49-F238E27FC236}">
                <a16:creationId xmlns:a16="http://schemas.microsoft.com/office/drawing/2014/main" id="{8025C941-1D26-5955-DC05-31D96A1D00E3}"/>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0983213" y="5660464"/>
            <a:ext cx="36576" cy="521208"/>
          </a:xfrm>
          <a:prstGeom prst="rect">
            <a:avLst/>
          </a:prstGeom>
        </p:spPr>
      </p:pic>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792280" y="776028"/>
            <a:ext cx="8229600" cy="4572000"/>
          </a:xfrm>
        </p:spPr>
        <p:txBody>
          <a:bodyPr anchor="t" anchorCtr="0">
            <a:normAutofit/>
          </a:bodyPr>
          <a:lstStyle>
            <a:lvl1pPr marL="164592" indent="-164592">
              <a:lnSpc>
                <a:spcPct val="100000"/>
              </a:lnSpc>
              <a:spcBef>
                <a:spcPts val="0"/>
              </a:spcBef>
              <a:buNone/>
              <a:defRPr sz="4000" b="1" cap="all" spc="50" baseline="0">
                <a:latin typeface="+mj-lt"/>
                <a:cs typeface="Poppins" pitchFamily="2" charset="77"/>
              </a:defRPr>
            </a:lvl1pPr>
          </a:lstStyle>
          <a:p>
            <a:pPr lvl="0"/>
            <a:r>
              <a:rPr lang="en-US" dirty="0"/>
              <a:t>Click to add Quote</a:t>
            </a:r>
          </a:p>
        </p:txBody>
      </p:sp>
    </p:spTree>
    <p:extLst>
      <p:ext uri="{BB962C8B-B14F-4D97-AF65-F5344CB8AC3E}">
        <p14:creationId xmlns:p14="http://schemas.microsoft.com/office/powerpoint/2010/main" val="380490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4802977"/>
            <a:ext cx="9043416" cy="466344"/>
          </a:xfrm>
        </p:spPr>
        <p:txBody>
          <a:bodyPr anchor="ctr">
            <a:normAutofit/>
          </a:bodyPr>
          <a:lstStyle>
            <a:lvl1pPr>
              <a:lnSpc>
                <a:spcPct val="120000"/>
              </a:lnSpc>
              <a:defRPr sz="2000" b="0" i="0" cap="none" spc="0" baseline="0">
                <a:solidFill>
                  <a:schemeClr val="tx1"/>
                </a:solidFill>
                <a:latin typeface="+mn-lt"/>
                <a:cs typeface="Poppins Light" pitchFamily="2" charset="77"/>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b="1" i="0" cap="all" spc="50" baseline="0">
                <a:latin typeface="+mj-lt"/>
                <a:cs typeface="Poppins" pitchFamily="2" charset="77"/>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61737582"/>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85444" y="4572000"/>
            <a:ext cx="8805672" cy="466344"/>
          </a:xfrm>
        </p:spPr>
        <p:txBody>
          <a:bodyPr anchor="ctr">
            <a:normAutofit/>
          </a:bodyPr>
          <a:lstStyle>
            <a:lvl1pPr>
              <a:lnSpc>
                <a:spcPct val="120000"/>
              </a:lnSpc>
              <a:defRPr sz="2000" b="0" i="0" cap="none" spc="0" baseline="0">
                <a:solidFill>
                  <a:schemeClr val="tx1"/>
                </a:solidFill>
                <a:latin typeface="+mn-lt"/>
                <a:cs typeface="Poppins Light" pitchFamily="2" charset="77"/>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07720" y="944880"/>
            <a:ext cx="8961120" cy="3474720"/>
          </a:xfrm>
        </p:spPr>
        <p:txBody>
          <a:bodyPr anchor="ctr">
            <a:normAutofit/>
          </a:bodyPr>
          <a:lstStyle>
            <a:lvl1pPr marL="164592" indent="-164592">
              <a:lnSpc>
                <a:spcPct val="100000"/>
              </a:lnSpc>
              <a:spcBef>
                <a:spcPts val="0"/>
              </a:spcBef>
              <a:buNone/>
              <a:defRPr sz="4200" b="1" i="0" cap="all" spc="50" baseline="0">
                <a:latin typeface="+mj-lt"/>
                <a:cs typeface="Poppins" pitchFamily="2" charset="77"/>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936683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9723" y="829551"/>
            <a:ext cx="10741152" cy="1132258"/>
          </a:xfrm>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553" y="457200"/>
            <a:ext cx="1845772" cy="365125"/>
          </a:xfrm>
        </p:spPr>
        <p:txBody>
          <a:bodyPr/>
          <a:lstStyle/>
          <a:p>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809723" y="1980371"/>
            <a:ext cx="5181600" cy="4351338"/>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369148" y="1980371"/>
            <a:ext cx="5181600" cy="4351338"/>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748477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wo Content 2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1615443"/>
            <a:ext cx="3437583" cy="4099202"/>
          </a:xfrm>
        </p:spPr>
        <p:txBody>
          <a:bodyPr>
            <a:normAutofit/>
          </a:bodyPr>
          <a:lstStyle>
            <a:lvl1pPr>
              <a:defRPr sz="3200"/>
            </a:lvl1pPr>
          </a:lstStyle>
          <a:p>
            <a:r>
              <a:rPr lang="en-US"/>
              <a:t>Click to edit Master title style</a:t>
            </a:r>
            <a:endParaRPr lang="en-US" dirty="0"/>
          </a:p>
        </p:txBody>
      </p:sp>
      <p:sp>
        <p:nvSpPr>
          <p:cNvPr id="3" name="Picture Placeholder 10">
            <a:extLst>
              <a:ext uri="{FF2B5EF4-FFF2-40B4-BE49-F238E27FC236}">
                <a16:creationId xmlns:a16="http://schemas.microsoft.com/office/drawing/2014/main" id="{77FBFB58-BD7D-0E9B-7D02-1BE0CDCEA434}"/>
              </a:ext>
            </a:extLst>
          </p:cNvPr>
          <p:cNvSpPr>
            <a:spLocks noGrp="1"/>
          </p:cNvSpPr>
          <p:nvPr>
            <p:ph type="pic" sz="quarter" idx="15"/>
          </p:nvPr>
        </p:nvSpPr>
        <p:spPr>
          <a:xfrm>
            <a:off x="0" y="0"/>
            <a:ext cx="12192000" cy="972457"/>
          </a:xfr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5151840" y="1615442"/>
            <a:ext cx="6119865" cy="2011680"/>
          </a:xfr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a:t>Click to edit Master text styles</a:t>
            </a:r>
          </a:p>
          <a:p>
            <a:pPr lvl="1"/>
            <a:r>
              <a:rPr lang="en-US"/>
              <a:t>Second level</a:t>
            </a:r>
          </a:p>
          <a:p>
            <a:pPr lvl="2"/>
            <a:r>
              <a:rPr lang="en-US"/>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5148775" y="3945380"/>
            <a:ext cx="6119865" cy="2011680"/>
          </a:xfr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0476" y="5943600"/>
            <a:ext cx="429207" cy="365125"/>
          </a:xfrm>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553" y="5943600"/>
            <a:ext cx="1845772" cy="365125"/>
          </a:xfrm>
        </p:spPr>
        <p:txBody>
          <a:bodyPr/>
          <a:lstStyle/>
          <a:p>
            <a:endParaRPr lang="en-US" dirty="0"/>
          </a:p>
        </p:txBody>
      </p:sp>
    </p:spTree>
    <p:extLst>
      <p:ext uri="{BB962C8B-B14F-4D97-AF65-F5344CB8AC3E}">
        <p14:creationId xmlns:p14="http://schemas.microsoft.com/office/powerpoint/2010/main" val="34242034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809625" y="830733"/>
            <a:ext cx="10439463" cy="1143292"/>
          </a:xfrm>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‹nr.›</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1490553" y="457200"/>
            <a:ext cx="1845772" cy="365125"/>
          </a:xfrm>
        </p:spPr>
        <p:txBody>
          <a:bodyPr/>
          <a:lstStyle/>
          <a:p>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09625" y="2007011"/>
            <a:ext cx="4937760" cy="559834"/>
          </a:xfr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30246" y="2007011"/>
            <a:ext cx="4937760" cy="559834"/>
          </a:xfr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09625" y="2708876"/>
            <a:ext cx="4937760" cy="3763963"/>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330246" y="2708876"/>
            <a:ext cx="4937760" cy="3763963"/>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404240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846793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‹nr.›</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800546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813816" y="847531"/>
            <a:ext cx="3595634" cy="1757505"/>
          </a:xfrm>
        </p:spPr>
        <p:txBody>
          <a:bodyPr anchor="t">
            <a:normAutofit/>
          </a:bodyPr>
          <a:lstStyle>
            <a:lvl1pPr>
              <a:defRPr sz="2800"/>
            </a:lvl1pPr>
          </a:lstStyle>
          <a:p>
            <a:r>
              <a:rPr lang="en-US"/>
              <a:t>Click to edit Master title style</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‹nr.›</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1490553" y="457200"/>
            <a:ext cx="1845772" cy="365125"/>
          </a:xfrm>
        </p:spPr>
        <p:txBody>
          <a:bodyPr/>
          <a:lstStyle/>
          <a:p>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813816" y="2605036"/>
            <a:ext cx="3595634" cy="3993263"/>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13868" y="842371"/>
            <a:ext cx="6440258" cy="5755109"/>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469412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2.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47" Type="http://schemas.openxmlformats.org/officeDocument/2006/relationships/slideLayout" Target="../slideLayouts/slideLayout94.xml"/><Relationship Id="rId50" Type="http://schemas.openxmlformats.org/officeDocument/2006/relationships/slideLayout" Target="../slideLayouts/slideLayout97.xml"/><Relationship Id="rId55" Type="http://schemas.openxmlformats.org/officeDocument/2006/relationships/slideLayout" Target="../slideLayouts/slideLayout102.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slideLayout" Target="../slideLayouts/slideLayout92.xml"/><Relationship Id="rId53" Type="http://schemas.openxmlformats.org/officeDocument/2006/relationships/slideLayout" Target="../slideLayouts/slideLayout100.xml"/><Relationship Id="rId5" Type="http://schemas.openxmlformats.org/officeDocument/2006/relationships/slideLayout" Target="../slideLayouts/slideLayout52.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48" Type="http://schemas.openxmlformats.org/officeDocument/2006/relationships/slideLayout" Target="../slideLayouts/slideLayout95.xml"/><Relationship Id="rId56" Type="http://schemas.openxmlformats.org/officeDocument/2006/relationships/slideLayout" Target="../slideLayouts/slideLayout103.xml"/><Relationship Id="rId8" Type="http://schemas.openxmlformats.org/officeDocument/2006/relationships/slideLayout" Target="../slideLayouts/slideLayout55.xml"/><Relationship Id="rId51" Type="http://schemas.openxmlformats.org/officeDocument/2006/relationships/slideLayout" Target="../slideLayouts/slideLayout98.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46" Type="http://schemas.openxmlformats.org/officeDocument/2006/relationships/slideLayout" Target="../slideLayouts/slideLayout93.xml"/><Relationship Id="rId20" Type="http://schemas.openxmlformats.org/officeDocument/2006/relationships/slideLayout" Target="../slideLayouts/slideLayout67.xml"/><Relationship Id="rId41" Type="http://schemas.openxmlformats.org/officeDocument/2006/relationships/slideLayout" Target="../slideLayouts/slideLayout88.xml"/><Relationship Id="rId54" Type="http://schemas.openxmlformats.org/officeDocument/2006/relationships/slideLayout" Target="../slideLayouts/slideLayout101.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49" Type="http://schemas.openxmlformats.org/officeDocument/2006/relationships/slideLayout" Target="../slideLayouts/slideLayout96.xml"/><Relationship Id="rId57" Type="http://schemas.openxmlformats.org/officeDocument/2006/relationships/theme" Target="../theme/theme3.xml"/><Relationship Id="rId10" Type="http://schemas.openxmlformats.org/officeDocument/2006/relationships/slideLayout" Target="../slideLayouts/slideLayout57.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52"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D31944-AC97-DF46-A1B8-4C0BF87F654F}"/>
              </a:ext>
            </a:extLst>
          </p:cNvPr>
          <p:cNvSpPr>
            <a:spLocks noGrp="1"/>
          </p:cNvSpPr>
          <p:nvPr>
            <p:ph type="title"/>
          </p:nvPr>
        </p:nvSpPr>
        <p:spPr>
          <a:xfrm>
            <a:off x="694125" y="720000"/>
            <a:ext cx="10800000" cy="1353600"/>
          </a:xfrm>
          <a:prstGeom prst="rect">
            <a:avLst/>
          </a:prstGeom>
        </p:spPr>
        <p:txBody>
          <a:bodyPr vert="horz" lIns="0" tIns="0" rIns="0" bIns="0" rtlCol="0" anchor="b">
            <a:noAutofit/>
          </a:bodyPr>
          <a:lstStyle/>
          <a:p>
            <a:r>
              <a:rPr lang="nl-NL"/>
              <a:t>Klik om een titel toe te voegen </a:t>
            </a:r>
            <a:br>
              <a:rPr lang="nl-NL"/>
            </a:br>
            <a:r>
              <a:rPr lang="nl-NL"/>
              <a:t>(2 regels max)</a:t>
            </a:r>
            <a:endParaRPr lang="en-US"/>
          </a:p>
        </p:txBody>
      </p:sp>
      <p:sp>
        <p:nvSpPr>
          <p:cNvPr id="4" name="Text Placeholder 3">
            <a:extLst>
              <a:ext uri="{FF2B5EF4-FFF2-40B4-BE49-F238E27FC236}">
                <a16:creationId xmlns:a16="http://schemas.microsoft.com/office/drawing/2014/main" id="{57E572A5-573A-4F05-BD9A-51C4D85166E0}"/>
              </a:ext>
            </a:extLst>
          </p:cNvPr>
          <p:cNvSpPr>
            <a:spLocks noGrp="1"/>
          </p:cNvSpPr>
          <p:nvPr>
            <p:ph type="body" idx="1"/>
          </p:nvPr>
        </p:nvSpPr>
        <p:spPr>
          <a:xfrm>
            <a:off x="694126" y="2941320"/>
            <a:ext cx="10800000" cy="3196680"/>
          </a:xfrm>
          <a:prstGeom prst="rect">
            <a:avLst/>
          </a:prstGeom>
        </p:spPr>
        <p:txBody>
          <a:bodyPr vert="horz" lIns="0" tIns="0" rIns="0" bIns="0" rtlCol="0">
            <a:noAutofit/>
          </a:bodyPr>
          <a:lstStyle/>
          <a:p>
            <a:pPr lvl="0"/>
            <a:r>
              <a:rPr lang="en-US"/>
              <a:t>Click to add basic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627226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808" r:id="rId4"/>
    <p:sldLayoutId id="2147483809" r:id="rId5"/>
    <p:sldLayoutId id="2147483810" r:id="rId6"/>
    <p:sldLayoutId id="2147483811" r:id="rId7"/>
    <p:sldLayoutId id="2147483786" r:id="rId8"/>
    <p:sldLayoutId id="2147483787" r:id="rId9"/>
    <p:sldLayoutId id="2147483789" r:id="rId10"/>
    <p:sldLayoutId id="2147483788" r:id="rId11"/>
    <p:sldLayoutId id="2147483792" r:id="rId12"/>
    <p:sldLayoutId id="2147483793" r:id="rId13"/>
    <p:sldLayoutId id="2147483795" r:id="rId14"/>
    <p:sldLayoutId id="2147483794"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14" r:id="rId24"/>
    <p:sldLayoutId id="2147483813" r:id="rId25"/>
    <p:sldLayoutId id="2147483804" r:id="rId26"/>
    <p:sldLayoutId id="2147483807" r:id="rId27"/>
    <p:sldLayoutId id="2147483805" r:id="rId28"/>
    <p:sldLayoutId id="2147483806" r:id="rId29"/>
    <p:sldLayoutId id="2147483790" r:id="rId30"/>
    <p:sldLayoutId id="2147483791" r:id="rId31"/>
    <p:sldLayoutId id="2147483812" r:id="rId32"/>
    <p:sldLayoutId id="2147483815" r:id="rId33"/>
    <p:sldLayoutId id="2147483819" r:id="rId34"/>
    <p:sldLayoutId id="2147483822" r:id="rId35"/>
    <p:sldLayoutId id="2147483892" r:id="rId36"/>
  </p:sldLayoutIdLst>
  <p:hf sldNum="0" hdr="0" dt="0"/>
  <p:txStyles>
    <p:titleStyle>
      <a:lvl1pPr algn="l" defTabSz="914400" rtl="0" eaLnBrk="1" latinLnBrk="0" hangingPunct="1">
        <a:lnSpc>
          <a:spcPct val="100000"/>
        </a:lnSpc>
        <a:spcBef>
          <a:spcPct val="0"/>
        </a:spcBef>
        <a:buNone/>
        <a:defRPr sz="4400" b="0" kern="1200">
          <a:solidFill>
            <a:schemeClr val="accent1"/>
          </a:solidFill>
          <a:latin typeface="+mj-lt"/>
          <a:ea typeface="+mj-ea"/>
          <a:cs typeface="+mj-cs"/>
        </a:defRPr>
      </a:lvl1pPr>
    </p:titleStyle>
    <p:bodyStyle>
      <a:lvl1pPr marL="0" marR="0" indent="0" algn="l" defTabSz="914400" rtl="0" eaLnBrk="1" fontAlgn="auto" latinLnBrk="0" hangingPunct="1">
        <a:lnSpc>
          <a:spcPct val="120000"/>
        </a:lnSpc>
        <a:spcBef>
          <a:spcPts val="1000"/>
        </a:spcBef>
        <a:spcAft>
          <a:spcPts val="0"/>
        </a:spcAft>
        <a:buClr>
          <a:schemeClr val="accent2"/>
        </a:buClr>
        <a:buSzTx/>
        <a:buFont typeface="Arial" panose="020B0604020202020204" pitchFamily="34" charset="0"/>
        <a:buNone/>
        <a:tabLst/>
        <a:defRPr sz="2000" b="0" i="0" kern="1200" spc="50" baseline="0">
          <a:solidFill>
            <a:schemeClr val="accent1"/>
          </a:solidFill>
          <a:latin typeface="+mn-lt"/>
          <a:ea typeface="+mn-ea"/>
          <a:cs typeface="Arial" panose="020B0604020202020204" pitchFamily="34" charset="0"/>
        </a:defRPr>
      </a:lvl1pPr>
      <a:lvl2pPr marL="552450" indent="-285750" algn="l" defTabSz="914400" rtl="0" eaLnBrk="1" latinLnBrk="0" hangingPunct="1">
        <a:lnSpc>
          <a:spcPct val="120000"/>
        </a:lnSpc>
        <a:spcBef>
          <a:spcPts val="1000"/>
        </a:spcBef>
        <a:buClr>
          <a:schemeClr val="accent2"/>
        </a:buClr>
        <a:buFont typeface="Arial" panose="020B0604020202020204" pitchFamily="34" charset="0"/>
        <a:buChar char="•"/>
        <a:defRPr sz="2000" kern="1200">
          <a:solidFill>
            <a:schemeClr val="accent1"/>
          </a:solidFill>
          <a:latin typeface="+mn-lt"/>
          <a:ea typeface="+mn-ea"/>
          <a:cs typeface="Arial" panose="020B0604020202020204" pitchFamily="34" charset="0"/>
        </a:defRPr>
      </a:lvl2pPr>
      <a:lvl3pPr marL="806450" indent="-269875" algn="l" defTabSz="914400" rtl="0" eaLnBrk="1" latinLnBrk="0" hangingPunct="1">
        <a:lnSpc>
          <a:spcPct val="120000"/>
        </a:lnSpc>
        <a:spcBef>
          <a:spcPts val="1000"/>
        </a:spcBef>
        <a:buClr>
          <a:schemeClr val="accent2"/>
        </a:buClr>
        <a:buFont typeface="Arial" panose="020B0604020202020204" pitchFamily="34" charset="0"/>
        <a:buChar char="•"/>
        <a:tabLst>
          <a:tab pos="715963" algn="l"/>
        </a:tabLst>
        <a:defRPr sz="2000" kern="1200">
          <a:solidFill>
            <a:schemeClr val="accent1"/>
          </a:solidFill>
          <a:latin typeface="+mn-lt"/>
          <a:ea typeface="+mn-ea"/>
          <a:cs typeface="+mn-cs"/>
        </a:defRPr>
      </a:lvl3pPr>
      <a:lvl4pPr marL="1076325" indent="-269875" algn="l" defTabSz="914400" rtl="0" eaLnBrk="1" latinLnBrk="0" hangingPunct="1">
        <a:lnSpc>
          <a:spcPct val="120000"/>
        </a:lnSpc>
        <a:spcBef>
          <a:spcPts val="1000"/>
        </a:spcBef>
        <a:buClr>
          <a:schemeClr val="accent2"/>
        </a:buClr>
        <a:buFont typeface="Arial" panose="020B0604020202020204" pitchFamily="34" charset="0"/>
        <a:buChar char="•"/>
        <a:defRPr sz="2000" kern="1200">
          <a:solidFill>
            <a:schemeClr val="accent1"/>
          </a:solidFill>
          <a:latin typeface="+mn-lt"/>
          <a:ea typeface="+mn-ea"/>
          <a:cs typeface="+mn-cs"/>
        </a:defRPr>
      </a:lvl4pPr>
      <a:lvl5pPr marL="1344613" indent="-268288" algn="l" defTabSz="914400" rtl="0" eaLnBrk="1" latinLnBrk="0" hangingPunct="1">
        <a:lnSpc>
          <a:spcPct val="120000"/>
        </a:lnSpc>
        <a:spcBef>
          <a:spcPts val="1000"/>
        </a:spcBef>
        <a:buClr>
          <a:schemeClr val="accent2"/>
        </a:buClr>
        <a:buFont typeface="Arial" panose="020B0604020202020204" pitchFamily="34" charset="0"/>
        <a:buChar char="•"/>
        <a:defRPr sz="2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1" userDrawn="1">
          <p15:clr>
            <a:srgbClr val="F26B43"/>
          </p15:clr>
        </p15:guide>
        <p15:guide id="2" orient="horz" pos="459" userDrawn="1">
          <p15:clr>
            <a:srgbClr val="F26B43"/>
          </p15:clr>
        </p15:guide>
        <p15:guide id="3" pos="438" userDrawn="1">
          <p15:clr>
            <a:srgbClr val="F26B43"/>
          </p15:clr>
        </p15:guide>
        <p15:guide id="4" pos="72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A38F49-B3E2-4BF0-BEC7-C30D34ABBB8D}" type="datetime1">
              <a:rPr lang="en-US" smtClean="0"/>
              <a:t>6/17/2026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C12960-6E85-460F-B6E3-5B82CB31AF3D}" type="slidenum">
              <a:rPr lang="en-US" smtClean="0"/>
              <a:t>‹nr.›</a:t>
            </a:fld>
            <a:endParaRPr lang="en-US"/>
          </a:p>
        </p:txBody>
      </p:sp>
    </p:spTree>
    <p:extLst>
      <p:ext uri="{BB962C8B-B14F-4D97-AF65-F5344CB8AC3E}">
        <p14:creationId xmlns:p14="http://schemas.microsoft.com/office/powerpoint/2010/main" val="454984320"/>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816609" y="826658"/>
            <a:ext cx="10447125"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816609" y="1715532"/>
            <a:ext cx="10447125" cy="41251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30476" y="5714645"/>
            <a:ext cx="429207"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fld id="{CC057153-B650-4DEB-B370-79DDCFDCE934}" type="slidenum">
              <a:rPr lang="en-US" smtClean="0"/>
              <a:pPr/>
              <a:t>‹nr.›</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490553" y="5717127"/>
            <a:ext cx="1845772"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endParaRPr lang="en-US" dirty="0"/>
          </a:p>
        </p:txBody>
      </p:sp>
      <p:sp>
        <p:nvSpPr>
          <p:cNvPr id="7" name="TextBox 6">
            <a:extLst>
              <a:ext uri="{FF2B5EF4-FFF2-40B4-BE49-F238E27FC236}">
                <a16:creationId xmlns:a16="http://schemas.microsoft.com/office/drawing/2014/main" id="{B221B052-970B-EAD0-A96F-E0E926B656F7}"/>
              </a:ext>
            </a:extLst>
          </p:cNvPr>
          <p:cNvSpPr txBox="1"/>
          <p:nvPr userDrawn="1">
            <p:extLst>
              <p:ext uri="{1162E1C5-73C7-4A58-AE30-91384D911F3F}">
                <p184:classification xmlns:p184="http://schemas.microsoft.com/office/powerpoint/2018/4/main" val="ftr"/>
              </p:ext>
            </p:extLst>
          </p:nvPr>
        </p:nvSpPr>
        <p:spPr>
          <a:xfrm>
            <a:off x="63500" y="6642100"/>
            <a:ext cx="2009775" cy="152400"/>
          </a:xfrm>
          <a:prstGeom prst="rect">
            <a:avLst/>
          </a:prstGeom>
        </p:spPr>
        <p:txBody>
          <a:bodyPr horzOverflow="overflow" lIns="0" tIns="0" rIns="0" bIns="0">
            <a:spAutoFit/>
          </a:bodyPr>
          <a:lstStyle/>
          <a:p>
            <a:pPr algn="l"/>
            <a:r>
              <a:rPr lang="en-GB" sz="1000">
                <a:solidFill>
                  <a:srgbClr val="FF0000">
                    <a:alpha val="50000"/>
                  </a:srgbClr>
                </a:solidFill>
                <a:latin typeface="Aptos" panose="020B0004020202020204" pitchFamily="34" charset="0"/>
              </a:rPr>
              <a:t>Critical &amp; Sensitive Information (CSI)</a:t>
            </a:r>
          </a:p>
        </p:txBody>
      </p:sp>
    </p:spTree>
    <p:extLst>
      <p:ext uri="{BB962C8B-B14F-4D97-AF65-F5344CB8AC3E}">
        <p14:creationId xmlns:p14="http://schemas.microsoft.com/office/powerpoint/2010/main" val="3431545178"/>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4" r:id="rId29"/>
    <p:sldLayoutId id="2147483865" r:id="rId30"/>
    <p:sldLayoutId id="2147483866" r:id="rId31"/>
    <p:sldLayoutId id="2147483867" r:id="rId32"/>
    <p:sldLayoutId id="2147483868" r:id="rId33"/>
    <p:sldLayoutId id="2147483869" r:id="rId34"/>
    <p:sldLayoutId id="2147483870" r:id="rId35"/>
    <p:sldLayoutId id="2147483871" r:id="rId36"/>
    <p:sldLayoutId id="2147483872" r:id="rId37"/>
    <p:sldLayoutId id="2147483873" r:id="rId38"/>
    <p:sldLayoutId id="2147483874" r:id="rId39"/>
    <p:sldLayoutId id="2147483875" r:id="rId40"/>
    <p:sldLayoutId id="2147483876" r:id="rId41"/>
    <p:sldLayoutId id="2147483877" r:id="rId42"/>
    <p:sldLayoutId id="2147483878" r:id="rId43"/>
    <p:sldLayoutId id="2147483879" r:id="rId44"/>
    <p:sldLayoutId id="2147483880" r:id="rId45"/>
    <p:sldLayoutId id="2147483881" r:id="rId46"/>
    <p:sldLayoutId id="2147483882" r:id="rId47"/>
    <p:sldLayoutId id="2147483883" r:id="rId48"/>
    <p:sldLayoutId id="2147483884" r:id="rId49"/>
    <p:sldLayoutId id="2147483885" r:id="rId50"/>
    <p:sldLayoutId id="2147483886" r:id="rId51"/>
    <p:sldLayoutId id="2147483887" r:id="rId52"/>
    <p:sldLayoutId id="2147483888" r:id="rId53"/>
    <p:sldLayoutId id="2147483889" r:id="rId54"/>
    <p:sldLayoutId id="2147483890" r:id="rId55"/>
    <p:sldLayoutId id="2147483891" r:id="rId56"/>
  </p:sldLayoutIdLst>
  <p:hf sldNum="0" hdr="0" ftr="0" dt="0"/>
  <p:txStyles>
    <p:titleStyle>
      <a:lvl1pPr algn="l" defTabSz="914400" rtl="0" eaLnBrk="1" latinLnBrk="0" hangingPunct="1">
        <a:lnSpc>
          <a:spcPct val="90000"/>
        </a:lnSpc>
        <a:spcBef>
          <a:spcPct val="0"/>
        </a:spcBef>
        <a:buNone/>
        <a:defRPr sz="3600" b="1" kern="1200" cap="all" spc="50" baseline="0">
          <a:solidFill>
            <a:schemeClr val="tx1"/>
          </a:solidFill>
          <a:latin typeface="+mj-lt"/>
          <a:ea typeface="+mj-ea"/>
          <a:cs typeface="Poppins" pitchFamily="2" charset="77"/>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71.pn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71.png"/><Relationship Id="rId7" Type="http://schemas.openxmlformats.org/officeDocument/2006/relationships/diagramColors" Target="../diagrams/colors10.xml"/><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71.png"/><Relationship Id="rId7" Type="http://schemas.openxmlformats.org/officeDocument/2006/relationships/diagramColors" Target="../diagrams/colors11.xml"/><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38.xml"/><Relationship Id="rId5" Type="http://schemas.openxmlformats.org/officeDocument/2006/relationships/image" Target="../media/image71.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76.png"/><Relationship Id="rId7" Type="http://schemas.openxmlformats.org/officeDocument/2006/relationships/diagramQuickStyle" Target="../diagrams/quickStyle13.xml"/><Relationship Id="rId2" Type="http://schemas.openxmlformats.org/officeDocument/2006/relationships/notesSlide" Target="../notesSlides/notesSlide12.xml"/><Relationship Id="rId1" Type="http://schemas.openxmlformats.org/officeDocument/2006/relationships/slideLayout" Target="../slideLayouts/slideLayout38.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71.png"/><Relationship Id="rId9" Type="http://schemas.microsoft.com/office/2007/relationships/diagramDrawing" Target="../diagrams/drawing13.xml"/></Relationships>
</file>

<file path=ppt/slides/_rels/slide1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6.sv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65.png"/><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65.pn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image" Target="../media/image66.png"/></Relationships>
</file>

<file path=ppt/slides/_rels/slide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7.jpeg"/><Relationship Id="rId7" Type="http://schemas.openxmlformats.org/officeDocument/2006/relationships/diagramColors" Target="../diagrams/colors9.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9;p1">
            <a:extLst>
              <a:ext uri="{FF2B5EF4-FFF2-40B4-BE49-F238E27FC236}">
                <a16:creationId xmlns:a16="http://schemas.microsoft.com/office/drawing/2014/main" id="{DA14C81F-D4C5-9FF3-6C73-7F6CF85C3352}"/>
              </a:ext>
            </a:extLst>
          </p:cNvPr>
          <p:cNvSpPr txBox="1">
            <a:spLocks noGrp="1"/>
          </p:cNvSpPr>
          <p:nvPr>
            <p:ph type="title"/>
          </p:nvPr>
        </p:nvSpPr>
        <p:spPr/>
        <p:txBody>
          <a:bodyPr>
            <a:noAutofit/>
          </a:bodyPr>
          <a:lstStyle/>
          <a:p>
            <a:r>
              <a:rPr lang="nl-NL" i="1" dirty="0"/>
              <a:t>Perspectief op kwaliteit, toegang en integratie van data in de </a:t>
            </a:r>
            <a:r>
              <a:rPr lang="nl-NL" i="1" dirty="0" err="1"/>
              <a:t>farmacovigilantie</a:t>
            </a:r>
            <a:br>
              <a:rPr lang="nl-NL" dirty="0"/>
            </a:br>
            <a:br>
              <a:rPr lang="en-GB" sz="2400" b="1" i="1" dirty="0">
                <a:solidFill>
                  <a:srgbClr val="24416F"/>
                </a:solidFill>
                <a:latin typeface="Fira Sans"/>
              </a:rPr>
            </a:br>
            <a:endParaRPr lang="en-GB" sz="2400" b="1" i="1" dirty="0">
              <a:solidFill>
                <a:srgbClr val="24416F"/>
              </a:solidFill>
              <a:latin typeface="Fira Sans"/>
            </a:endParaRPr>
          </a:p>
        </p:txBody>
      </p:sp>
      <p:sp>
        <p:nvSpPr>
          <p:cNvPr id="3" name="Google Shape;88;p1">
            <a:extLst>
              <a:ext uri="{FF2B5EF4-FFF2-40B4-BE49-F238E27FC236}">
                <a16:creationId xmlns:a16="http://schemas.microsoft.com/office/drawing/2014/main" id="{AC66386A-760B-4BDA-C376-A6A5974AC736}"/>
              </a:ext>
            </a:extLst>
          </p:cNvPr>
          <p:cNvSpPr txBox="1">
            <a:spLocks noGrp="1"/>
          </p:cNvSpPr>
          <p:nvPr>
            <p:ph type="body" sz="quarter" idx="11"/>
          </p:nvPr>
        </p:nvSpPr>
        <p:spPr/>
        <p:txBody>
          <a:bodyPr>
            <a:normAutofit fontScale="55000" lnSpcReduction="20000"/>
          </a:bodyPr>
          <a:lstStyle/>
          <a:p>
            <a:r>
              <a:rPr lang="en-US" dirty="0"/>
              <a:t>Prof. dr. Florence van Hunsel, Netherlands Pharmacovigilance Centre Lareb &amp;</a:t>
            </a:r>
          </a:p>
          <a:p>
            <a:r>
              <a:rPr lang="en-US" dirty="0"/>
              <a:t>Faculty of Science and Engineering at Groningen Research Institute of Pharmacy</a:t>
            </a:r>
          </a:p>
        </p:txBody>
      </p:sp>
      <p:sp>
        <p:nvSpPr>
          <p:cNvPr id="5" name="Tijdelijke aanduiding voor tekst 4">
            <a:extLst>
              <a:ext uri="{FF2B5EF4-FFF2-40B4-BE49-F238E27FC236}">
                <a16:creationId xmlns:a16="http://schemas.microsoft.com/office/drawing/2014/main" id="{4EFD69CB-9834-5755-2915-4237B06EBDBE}"/>
              </a:ext>
            </a:extLst>
          </p:cNvPr>
          <p:cNvSpPr>
            <a:spLocks noGrp="1"/>
          </p:cNvSpPr>
          <p:nvPr>
            <p:ph type="body" sz="quarter" idx="13"/>
          </p:nvPr>
        </p:nvSpPr>
        <p:spPr>
          <a:xfrm>
            <a:off x="559859" y="3116716"/>
            <a:ext cx="7919999" cy="2589289"/>
          </a:xfrm>
        </p:spPr>
        <p:txBody>
          <a:bodyPr/>
          <a:lstStyle/>
          <a:p>
            <a:r>
              <a:rPr lang="nl-NL" b="1" dirty="0"/>
              <a:t>Theo Bothoflezing - PPN Voorjaarsbijeenkomst 19 mei 2026</a:t>
            </a:r>
            <a:endParaRPr lang="en-US" b="1" dirty="0"/>
          </a:p>
          <a:p>
            <a:endParaRPr lang="en-US" dirty="0"/>
          </a:p>
          <a:p>
            <a:r>
              <a:rPr lang="en-US" dirty="0"/>
              <a:t>Prof. dr. Florence van Hunsel</a:t>
            </a:r>
          </a:p>
          <a:p>
            <a:r>
              <a:rPr lang="en-US" dirty="0"/>
              <a:t>Netherlands Pharmacovigilance Centre Lareb &amp;</a:t>
            </a:r>
          </a:p>
          <a:p>
            <a:r>
              <a:rPr lang="en-US" dirty="0"/>
              <a:t>Faculty of Science and Engineering at Groningen Research Institute of Pharmacy</a:t>
            </a:r>
          </a:p>
          <a:p>
            <a:endParaRPr lang="nl-NL" dirty="0"/>
          </a:p>
        </p:txBody>
      </p:sp>
      <p:pic>
        <p:nvPicPr>
          <p:cNvPr id="6" name="Tijdelijke aanduiding voor afbeelding 9" descr="Afbeelding met Menselijk gezicht, persoon, glimlach, kleding&#10;&#10;Door AI gegenereerde inhoud is mogelijk onjuist.">
            <a:extLst>
              <a:ext uri="{FF2B5EF4-FFF2-40B4-BE49-F238E27FC236}">
                <a16:creationId xmlns:a16="http://schemas.microsoft.com/office/drawing/2014/main" id="{44C039FE-7BCE-4433-FA80-F05D1C8C93E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393535" y="1718870"/>
            <a:ext cx="1312333" cy="1312333"/>
          </a:xfrm>
          <a:prstGeom prst="rect">
            <a:avLst/>
          </a:prstGeom>
          <a:noFill/>
          <a:ln w="9528" cap="flat">
            <a:solidFill>
              <a:srgbClr val="8CA5EC"/>
            </a:solidFill>
            <a:prstDash val="solid"/>
            <a:rou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6;p5">
            <a:extLst>
              <a:ext uri="{FF2B5EF4-FFF2-40B4-BE49-F238E27FC236}">
                <a16:creationId xmlns:a16="http://schemas.microsoft.com/office/drawing/2014/main" id="{9404209C-1B6B-452C-DD89-5662CD921434}"/>
              </a:ext>
            </a:extLst>
          </p:cNvPr>
          <p:cNvSpPr txBox="1">
            <a:spLocks noGrp="1"/>
          </p:cNvSpPr>
          <p:nvPr>
            <p:ph type="title"/>
          </p:nvPr>
        </p:nvSpPr>
        <p:spPr/>
        <p:txBody>
          <a:bodyPr/>
          <a:lstStyle/>
          <a:p>
            <a:pPr lvl="0"/>
            <a:r>
              <a:rPr lang="en-GB" b="1" dirty="0">
                <a:solidFill>
                  <a:srgbClr val="C00000"/>
                </a:solidFill>
              </a:rPr>
              <a:t>Needs identified during COVID-19 pandemic </a:t>
            </a:r>
            <a:endParaRPr lang="en-GB" dirty="0">
              <a:solidFill>
                <a:srgbClr val="C00000"/>
              </a:solidFill>
            </a:endParaRPr>
          </a:p>
        </p:txBody>
      </p:sp>
      <p:sp>
        <p:nvSpPr>
          <p:cNvPr id="5" name="Google Shape;129;p5">
            <a:extLst>
              <a:ext uri="{FF2B5EF4-FFF2-40B4-BE49-F238E27FC236}">
                <a16:creationId xmlns:a16="http://schemas.microsoft.com/office/drawing/2014/main" id="{6C4A0790-471F-6AC3-0D29-836A28FB3E68}"/>
              </a:ext>
            </a:extLst>
          </p:cNvPr>
          <p:cNvSpPr txBox="1">
            <a:spLocks noGrp="1"/>
          </p:cNvSpPr>
          <p:nvPr>
            <p:ph type="body" sz="quarter" idx="11"/>
          </p:nvPr>
        </p:nvSpPr>
        <p:spPr>
          <a:xfrm>
            <a:off x="552712" y="1754665"/>
            <a:ext cx="5400000" cy="151239"/>
          </a:xfrm>
        </p:spPr>
        <p:txBody>
          <a:bodyPr>
            <a:noAutofit/>
          </a:bodyPr>
          <a:lstStyle/>
          <a:p>
            <a:pPr marL="342900" indent="-342900">
              <a:buFont typeface="Arial" panose="020B0604020202020204" pitchFamily="34" charset="0"/>
              <a:buChar char="•"/>
            </a:pPr>
            <a:r>
              <a:rPr lang="en-GB" sz="1867" dirty="0">
                <a:solidFill>
                  <a:srgbClr val="083C92"/>
                </a:solidFill>
              </a:rPr>
              <a:t>Huge volume of cases &gt; 250,000 ICSRs of vaccines, but only 250 ICSRs on drugs</a:t>
            </a:r>
          </a:p>
          <a:p>
            <a:pPr marL="380990" indent="-380990">
              <a:buFont typeface="Arial" panose="020B0604020202020204" pitchFamily="34" charset="0"/>
              <a:buChar char="•"/>
            </a:pPr>
            <a:r>
              <a:rPr lang="en-GB" sz="1867" dirty="0">
                <a:solidFill>
                  <a:srgbClr val="083C92"/>
                </a:solidFill>
              </a:rPr>
              <a:t>Lack of data in certain areas</a:t>
            </a:r>
          </a:p>
          <a:p>
            <a:pPr marL="380990" indent="-380990">
              <a:buFont typeface="Arial" panose="020B0604020202020204" pitchFamily="34" charset="0"/>
              <a:buChar char="•"/>
            </a:pPr>
            <a:r>
              <a:rPr lang="en-GB" sz="1867" dirty="0">
                <a:solidFill>
                  <a:srgbClr val="083C92"/>
                </a:solidFill>
                <a:sym typeface="Wingdings" panose="05000000000000000000" pitchFamily="2" charset="2"/>
              </a:rPr>
              <a:t>Using hospital EHR for signal  strengthening</a:t>
            </a:r>
            <a:endParaRPr lang="en-GB" sz="1867" dirty="0">
              <a:solidFill>
                <a:srgbClr val="083C92"/>
              </a:solidFill>
            </a:endParaRPr>
          </a:p>
          <a:p>
            <a:pPr marL="380990" indent="-380990">
              <a:buFont typeface="Arial" panose="020B0604020202020204" pitchFamily="34" charset="0"/>
              <a:buChar char="•"/>
            </a:pPr>
            <a:r>
              <a:rPr lang="en-GB" sz="1867" dirty="0">
                <a:solidFill>
                  <a:srgbClr val="083C92"/>
                </a:solidFill>
              </a:rPr>
              <a:t>Data-infrastructure </a:t>
            </a:r>
            <a:r>
              <a:rPr lang="en-GB" sz="1867" dirty="0">
                <a:solidFill>
                  <a:srgbClr val="083C92"/>
                </a:solidFill>
                <a:sym typeface="Wingdings" panose="05000000000000000000" pitchFamily="2" charset="2"/>
              </a:rPr>
              <a:t> better linkages between data sources </a:t>
            </a:r>
          </a:p>
          <a:p>
            <a:pPr marL="380990" indent="-380990"/>
            <a:endParaRPr lang="en-GB" dirty="0"/>
          </a:p>
        </p:txBody>
      </p:sp>
      <p:pic>
        <p:nvPicPr>
          <p:cNvPr id="8" name="Afbeelding 7" descr="Afbeelding met tekst, schermopname, Lettertype, document&#10;&#10;Door AI gegenereerde inhoud is mogelijk onjuist.">
            <a:extLst>
              <a:ext uri="{FF2B5EF4-FFF2-40B4-BE49-F238E27FC236}">
                <a16:creationId xmlns:a16="http://schemas.microsoft.com/office/drawing/2014/main" id="{9D0BB973-B9A1-B72E-ACDF-F30A0AEE14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51954" y="1553329"/>
            <a:ext cx="4753616" cy="4894503"/>
          </a:xfrm>
          <a:prstGeom prst="rect">
            <a:avLst/>
          </a:prstGeom>
        </p:spPr>
      </p:pic>
      <p:pic>
        <p:nvPicPr>
          <p:cNvPr id="4" name="Afbeelding 3">
            <a:extLst>
              <a:ext uri="{FF2B5EF4-FFF2-40B4-BE49-F238E27FC236}">
                <a16:creationId xmlns:a16="http://schemas.microsoft.com/office/drawing/2014/main" id="{9E858D81-DC0F-77E4-C257-7EB1B07B74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00408" y="3743325"/>
            <a:ext cx="2624381" cy="2609850"/>
          </a:xfrm>
          <a:prstGeom prst="rect">
            <a:avLst/>
          </a:prstGeom>
        </p:spPr>
      </p:pic>
      <p:sp>
        <p:nvSpPr>
          <p:cNvPr id="6" name="Tekstvak 5">
            <a:extLst>
              <a:ext uri="{FF2B5EF4-FFF2-40B4-BE49-F238E27FC236}">
                <a16:creationId xmlns:a16="http://schemas.microsoft.com/office/drawing/2014/main" id="{AC677C8C-B49E-710A-FF94-1217C2BDF780}"/>
              </a:ext>
            </a:extLst>
          </p:cNvPr>
          <p:cNvSpPr txBox="1"/>
          <p:nvPr/>
        </p:nvSpPr>
        <p:spPr>
          <a:xfrm>
            <a:off x="152358" y="6206195"/>
            <a:ext cx="3448050" cy="483274"/>
          </a:xfrm>
          <a:prstGeom prst="rect">
            <a:avLst/>
          </a:prstGeom>
          <a:noFill/>
        </p:spPr>
        <p:txBody>
          <a:bodyPr wrap="square" lIns="0" tIns="0" rIns="0" bIns="0" rtlCol="0">
            <a:spAutoFit/>
          </a:bodyPr>
          <a:lstStyle/>
          <a:p>
            <a:pPr>
              <a:lnSpc>
                <a:spcPct val="120000"/>
              </a:lnSpc>
              <a:spcBef>
                <a:spcPts val="1000"/>
              </a:spcBef>
            </a:pPr>
            <a:r>
              <a:rPr lang="nl-NL" sz="900" dirty="0">
                <a:solidFill>
                  <a:schemeClr val="accent1"/>
                </a:solidFill>
              </a:rPr>
              <a:t>https://www.zonmw.nl/sites/zonmw/files/2024-03/Finaal-Eindrapport-Deelprogramma-Regulatoire-Pandemische-Paraatheid-240311.pdf</a:t>
            </a:r>
          </a:p>
        </p:txBody>
      </p:sp>
    </p:spTree>
    <p:extLst>
      <p:ext uri="{BB962C8B-B14F-4D97-AF65-F5344CB8AC3E}">
        <p14:creationId xmlns:p14="http://schemas.microsoft.com/office/powerpoint/2010/main" val="602155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AF85017-4D21-C2C4-2ED1-B43ADAC9E987}"/>
              </a:ext>
            </a:extLst>
          </p:cNvPr>
          <p:cNvSpPr>
            <a:spLocks noGrp="1"/>
          </p:cNvSpPr>
          <p:nvPr>
            <p:ph type="title"/>
          </p:nvPr>
        </p:nvSpPr>
        <p:spPr>
          <a:xfrm>
            <a:off x="686834" y="1153572"/>
            <a:ext cx="3200400" cy="4461163"/>
          </a:xfrm>
        </p:spPr>
        <p:txBody>
          <a:bodyPr>
            <a:normAutofit/>
          </a:bodyPr>
          <a:lstStyle/>
          <a:p>
            <a:r>
              <a:rPr lang="en-GB" sz="3100">
                <a:solidFill>
                  <a:srgbClr val="FFFFFF"/>
                </a:solidFill>
              </a:rPr>
              <a:t>International Working Group on New Developments in Pharmacovigilance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A5BA2EEF-501A-0772-4991-12973C0D0D0C}"/>
              </a:ext>
            </a:extLst>
          </p:cNvPr>
          <p:cNvSpPr>
            <a:spLocks noGrp="1"/>
          </p:cNvSpPr>
          <p:nvPr>
            <p:ph idx="1"/>
          </p:nvPr>
        </p:nvSpPr>
        <p:spPr>
          <a:xfrm>
            <a:off x="4447308" y="591344"/>
            <a:ext cx="6906491" cy="5585619"/>
          </a:xfrm>
        </p:spPr>
        <p:txBody>
          <a:bodyPr anchor="ctr">
            <a:normAutofit/>
          </a:bodyPr>
          <a:lstStyle/>
          <a:p>
            <a:r>
              <a:rPr lang="en-GB" dirty="0"/>
              <a:t>Established in 2019 and coordinated by DSRU </a:t>
            </a:r>
          </a:p>
          <a:p>
            <a:r>
              <a:rPr lang="en-GB" dirty="0"/>
              <a:t>&gt;65 global experts in pharmacovigilance and pharmacoepidemiology </a:t>
            </a:r>
          </a:p>
          <a:p>
            <a:r>
              <a:rPr lang="en-GB" dirty="0"/>
              <a:t>Aim to advance existing methodologies used in the detection, monitoring, and analysis of safety data in pharmacovigilance and to communicate best practice proposals to support decision making in health care</a:t>
            </a:r>
          </a:p>
        </p:txBody>
      </p:sp>
      <p:pic>
        <p:nvPicPr>
          <p:cNvPr id="4" name="Picture 3">
            <a:extLst>
              <a:ext uri="{FF2B5EF4-FFF2-40B4-BE49-F238E27FC236}">
                <a16:creationId xmlns:a16="http://schemas.microsoft.com/office/drawing/2014/main" id="{ED7B8A37-4340-B6F8-1584-EB989F5E8DF0}"/>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spTree>
    <p:extLst>
      <p:ext uri="{BB962C8B-B14F-4D97-AF65-F5344CB8AC3E}">
        <p14:creationId xmlns:p14="http://schemas.microsoft.com/office/powerpoint/2010/main" val="2771401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omputer&#10;&#10;AI-generated content may be incorrect.">
            <a:extLst>
              <a:ext uri="{FF2B5EF4-FFF2-40B4-BE49-F238E27FC236}">
                <a16:creationId xmlns:a16="http://schemas.microsoft.com/office/drawing/2014/main" id="{776518B2-09CC-1B17-1E0D-95CEB5AB23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21501"/>
            <a:ext cx="12192000" cy="5098473"/>
          </a:xfrm>
          <a:prstGeom prst="rect">
            <a:avLst/>
          </a:prstGeom>
        </p:spPr>
      </p:pic>
      <p:pic>
        <p:nvPicPr>
          <p:cNvPr id="2" name="Picture 1">
            <a:extLst>
              <a:ext uri="{FF2B5EF4-FFF2-40B4-BE49-F238E27FC236}">
                <a16:creationId xmlns:a16="http://schemas.microsoft.com/office/drawing/2014/main" id="{4032D25B-67DD-ECE2-6620-C537C7F3DB3F}"/>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spTree>
    <p:extLst>
      <p:ext uri="{BB962C8B-B14F-4D97-AF65-F5344CB8AC3E}">
        <p14:creationId xmlns:p14="http://schemas.microsoft.com/office/powerpoint/2010/main" val="2884544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77154FF-FC25-A3EE-E648-05C9263C9D97}"/>
              </a:ext>
            </a:extLst>
          </p:cNvPr>
          <p:cNvSpPr>
            <a:spLocks noGrp="1"/>
          </p:cNvSpPr>
          <p:nvPr>
            <p:ph type="title"/>
          </p:nvPr>
        </p:nvSpPr>
        <p:spPr>
          <a:xfrm>
            <a:off x="838200" y="365125"/>
            <a:ext cx="10515600" cy="1306443"/>
          </a:xfrm>
        </p:spPr>
        <p:txBody>
          <a:bodyPr vert="horz" lIns="91440" tIns="45720" rIns="91440" bIns="45720" rtlCol="0" anchor="ctr">
            <a:normAutofit/>
          </a:bodyPr>
          <a:lstStyle/>
          <a:p>
            <a:r>
              <a:rPr lang="en-US" sz="4000" dirty="0">
                <a:solidFill>
                  <a:srgbClr val="002060"/>
                </a:solidFill>
              </a:rPr>
              <a:t>Focus group overview</a:t>
            </a:r>
          </a:p>
        </p:txBody>
      </p:sp>
      <p:sp>
        <p:nvSpPr>
          <p:cNvPr id="4" name="TextBox 3">
            <a:extLst>
              <a:ext uri="{FF2B5EF4-FFF2-40B4-BE49-F238E27FC236}">
                <a16:creationId xmlns:a16="http://schemas.microsoft.com/office/drawing/2014/main" id="{15CF17F1-B2BE-94F1-DE59-6B338A8D571D}"/>
              </a:ext>
            </a:extLst>
          </p:cNvPr>
          <p:cNvSpPr txBox="1"/>
          <p:nvPr/>
        </p:nvSpPr>
        <p:spPr>
          <a:xfrm>
            <a:off x="8391145" y="1686207"/>
            <a:ext cx="2977538" cy="4154984"/>
          </a:xfrm>
          <a:custGeom>
            <a:avLst/>
            <a:gdLst>
              <a:gd name="csX0" fmla="*/ 0 w 2977538"/>
              <a:gd name="csY0" fmla="*/ 0 h 4154984"/>
              <a:gd name="csX1" fmla="*/ 506181 w 2977538"/>
              <a:gd name="csY1" fmla="*/ 0 h 4154984"/>
              <a:gd name="csX2" fmla="*/ 1012363 w 2977538"/>
              <a:gd name="csY2" fmla="*/ 0 h 4154984"/>
              <a:gd name="csX3" fmla="*/ 1548320 w 2977538"/>
              <a:gd name="csY3" fmla="*/ 0 h 4154984"/>
              <a:gd name="csX4" fmla="*/ 2084277 w 2977538"/>
              <a:gd name="csY4" fmla="*/ 0 h 4154984"/>
              <a:gd name="csX5" fmla="*/ 2977538 w 2977538"/>
              <a:gd name="csY5" fmla="*/ 0 h 4154984"/>
              <a:gd name="csX6" fmla="*/ 2977538 w 2977538"/>
              <a:gd name="csY6" fmla="*/ 510469 h 4154984"/>
              <a:gd name="csX7" fmla="*/ 2977538 w 2977538"/>
              <a:gd name="csY7" fmla="*/ 1145588 h 4154984"/>
              <a:gd name="csX8" fmla="*/ 2977538 w 2977538"/>
              <a:gd name="csY8" fmla="*/ 1697608 h 4154984"/>
              <a:gd name="csX9" fmla="*/ 2977538 w 2977538"/>
              <a:gd name="csY9" fmla="*/ 2374277 h 4154984"/>
              <a:gd name="csX10" fmla="*/ 2977538 w 2977538"/>
              <a:gd name="csY10" fmla="*/ 2967846 h 4154984"/>
              <a:gd name="csX11" fmla="*/ 2977538 w 2977538"/>
              <a:gd name="csY11" fmla="*/ 3561415 h 4154984"/>
              <a:gd name="csX12" fmla="*/ 2977538 w 2977538"/>
              <a:gd name="csY12" fmla="*/ 4154984 h 4154984"/>
              <a:gd name="csX13" fmla="*/ 2352255 w 2977538"/>
              <a:gd name="csY13" fmla="*/ 4154984 h 4154984"/>
              <a:gd name="csX14" fmla="*/ 1756747 w 2977538"/>
              <a:gd name="csY14" fmla="*/ 4154984 h 4154984"/>
              <a:gd name="csX15" fmla="*/ 1220791 w 2977538"/>
              <a:gd name="csY15" fmla="*/ 4154984 h 4154984"/>
              <a:gd name="csX16" fmla="*/ 684834 w 2977538"/>
              <a:gd name="csY16" fmla="*/ 4154984 h 4154984"/>
              <a:gd name="csX17" fmla="*/ 0 w 2977538"/>
              <a:gd name="csY17" fmla="*/ 4154984 h 4154984"/>
              <a:gd name="csX18" fmla="*/ 0 w 2977538"/>
              <a:gd name="csY18" fmla="*/ 3478315 h 4154984"/>
              <a:gd name="csX19" fmla="*/ 0 w 2977538"/>
              <a:gd name="csY19" fmla="*/ 2926296 h 4154984"/>
              <a:gd name="csX20" fmla="*/ 0 w 2977538"/>
              <a:gd name="csY20" fmla="*/ 2332727 h 4154984"/>
              <a:gd name="csX21" fmla="*/ 0 w 2977538"/>
              <a:gd name="csY21" fmla="*/ 1780707 h 4154984"/>
              <a:gd name="csX22" fmla="*/ 0 w 2977538"/>
              <a:gd name="csY22" fmla="*/ 1104039 h 4154984"/>
              <a:gd name="csX23" fmla="*/ 0 w 2977538"/>
              <a:gd name="csY23" fmla="*/ 593569 h 4154984"/>
              <a:gd name="csX24" fmla="*/ 0 w 2977538"/>
              <a:gd name="csY24" fmla="*/ 0 h 41549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977538" h="4154984" extrusionOk="0">
                <a:moveTo>
                  <a:pt x="0" y="0"/>
                </a:moveTo>
                <a:cubicBezTo>
                  <a:pt x="143639" y="-13939"/>
                  <a:pt x="398766" y="32259"/>
                  <a:pt x="506181" y="0"/>
                </a:cubicBezTo>
                <a:cubicBezTo>
                  <a:pt x="613596" y="-32259"/>
                  <a:pt x="808245" y="48567"/>
                  <a:pt x="1012363" y="0"/>
                </a:cubicBezTo>
                <a:cubicBezTo>
                  <a:pt x="1216481" y="-48567"/>
                  <a:pt x="1358629" y="56905"/>
                  <a:pt x="1548320" y="0"/>
                </a:cubicBezTo>
                <a:cubicBezTo>
                  <a:pt x="1738011" y="-56905"/>
                  <a:pt x="1927956" y="43306"/>
                  <a:pt x="2084277" y="0"/>
                </a:cubicBezTo>
                <a:cubicBezTo>
                  <a:pt x="2240598" y="-43306"/>
                  <a:pt x="2786688" y="76627"/>
                  <a:pt x="2977538" y="0"/>
                </a:cubicBezTo>
                <a:cubicBezTo>
                  <a:pt x="3012921" y="145704"/>
                  <a:pt x="2917059" y="294202"/>
                  <a:pt x="2977538" y="510469"/>
                </a:cubicBezTo>
                <a:cubicBezTo>
                  <a:pt x="3038017" y="726736"/>
                  <a:pt x="2908284" y="1017655"/>
                  <a:pt x="2977538" y="1145588"/>
                </a:cubicBezTo>
                <a:cubicBezTo>
                  <a:pt x="3046792" y="1273521"/>
                  <a:pt x="2944617" y="1476452"/>
                  <a:pt x="2977538" y="1697608"/>
                </a:cubicBezTo>
                <a:cubicBezTo>
                  <a:pt x="3010459" y="1918764"/>
                  <a:pt x="2908712" y="2168175"/>
                  <a:pt x="2977538" y="2374277"/>
                </a:cubicBezTo>
                <a:cubicBezTo>
                  <a:pt x="3046364" y="2580379"/>
                  <a:pt x="2938509" y="2767558"/>
                  <a:pt x="2977538" y="2967846"/>
                </a:cubicBezTo>
                <a:cubicBezTo>
                  <a:pt x="3016567" y="3168134"/>
                  <a:pt x="2976641" y="3432547"/>
                  <a:pt x="2977538" y="3561415"/>
                </a:cubicBezTo>
                <a:cubicBezTo>
                  <a:pt x="2978435" y="3690283"/>
                  <a:pt x="2947350" y="3927490"/>
                  <a:pt x="2977538" y="4154984"/>
                </a:cubicBezTo>
                <a:cubicBezTo>
                  <a:pt x="2783926" y="4161386"/>
                  <a:pt x="2591502" y="4089076"/>
                  <a:pt x="2352255" y="4154984"/>
                </a:cubicBezTo>
                <a:cubicBezTo>
                  <a:pt x="2113008" y="4220892"/>
                  <a:pt x="1915936" y="4097670"/>
                  <a:pt x="1756747" y="4154984"/>
                </a:cubicBezTo>
                <a:cubicBezTo>
                  <a:pt x="1597558" y="4212298"/>
                  <a:pt x="1432842" y="4142690"/>
                  <a:pt x="1220791" y="4154984"/>
                </a:cubicBezTo>
                <a:cubicBezTo>
                  <a:pt x="1008740" y="4167278"/>
                  <a:pt x="947277" y="4110305"/>
                  <a:pt x="684834" y="4154984"/>
                </a:cubicBezTo>
                <a:cubicBezTo>
                  <a:pt x="422391" y="4199663"/>
                  <a:pt x="312421" y="4144448"/>
                  <a:pt x="0" y="4154984"/>
                </a:cubicBezTo>
                <a:cubicBezTo>
                  <a:pt x="-52892" y="3974069"/>
                  <a:pt x="752" y="3642147"/>
                  <a:pt x="0" y="3478315"/>
                </a:cubicBezTo>
                <a:cubicBezTo>
                  <a:pt x="-752" y="3314483"/>
                  <a:pt x="31959" y="3053824"/>
                  <a:pt x="0" y="2926296"/>
                </a:cubicBezTo>
                <a:cubicBezTo>
                  <a:pt x="-31959" y="2798768"/>
                  <a:pt x="49768" y="2464021"/>
                  <a:pt x="0" y="2332727"/>
                </a:cubicBezTo>
                <a:cubicBezTo>
                  <a:pt x="-49768" y="2201433"/>
                  <a:pt x="59023" y="1905157"/>
                  <a:pt x="0" y="1780707"/>
                </a:cubicBezTo>
                <a:cubicBezTo>
                  <a:pt x="-59023" y="1656257"/>
                  <a:pt x="43250" y="1415354"/>
                  <a:pt x="0" y="1104039"/>
                </a:cubicBezTo>
                <a:cubicBezTo>
                  <a:pt x="-43250" y="792724"/>
                  <a:pt x="18336" y="770746"/>
                  <a:pt x="0" y="593569"/>
                </a:cubicBezTo>
                <a:cubicBezTo>
                  <a:pt x="-18336" y="416392"/>
                  <a:pt x="5897" y="194565"/>
                  <a:pt x="0" y="0"/>
                </a:cubicBezTo>
                <a:close/>
              </a:path>
            </a:pathLst>
          </a:custGeom>
          <a:noFill/>
          <a:ln>
            <a:solidFill>
              <a:schemeClr val="tx1">
                <a:lumMod val="65000"/>
                <a:lumOff val="35000"/>
              </a:schemeClr>
            </a:solidFill>
            <a:extLst>
              <a:ext uri="{C807C97D-BFC1-408E-A445-0C87EB9F89A2}">
                <ask:lineSketchStyleProps xmlns:ask="http://schemas.microsoft.com/office/drawing/2018/sketchyshapes" sd="708941910">
                  <a:prstGeom prst="rect">
                    <a:avLst/>
                  </a:prstGeom>
                  <ask:type>
                    <ask:lineSketchScribbl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Real-world data </a:t>
            </a:r>
            <a:r>
              <a:rPr kumimoji="0" lang="en-GB" sz="2400" b="1" i="0"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rPr>
              <a:t>are the data relating to areas such as patient health status and/or healthcare delivery not collected in conventional randomised controlled trials. </a:t>
            </a:r>
            <a:r>
              <a:rPr kumimoji="0" lang="en-GB" sz="1100" b="1" i="0"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rPr>
              <a:t>(ISPOR, 2026)</a:t>
            </a:r>
            <a:endParaRPr kumimoji="0" lang="en-GB" sz="2400" b="1" i="0"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361C634F-16C1-4E88-47CC-2E131D3DD440}"/>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graphicFrame>
        <p:nvGraphicFramePr>
          <p:cNvPr id="8" name="Content Placeholder 2">
            <a:extLst>
              <a:ext uri="{FF2B5EF4-FFF2-40B4-BE49-F238E27FC236}">
                <a16:creationId xmlns:a16="http://schemas.microsoft.com/office/drawing/2014/main" id="{CCBF63E0-A866-B5DA-2488-69B0AD8BE5E5}"/>
              </a:ext>
            </a:extLst>
          </p:cNvPr>
          <p:cNvGraphicFramePr>
            <a:graphicFrameLocks noGrp="1"/>
          </p:cNvGraphicFramePr>
          <p:nvPr>
            <p:ph idx="1"/>
          </p:nvPr>
        </p:nvGraphicFramePr>
        <p:xfrm>
          <a:off x="838200" y="1825625"/>
          <a:ext cx="6714744" cy="43034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24936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357784-A334-5545-4AD0-671F4EEBCCE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7169B35-9CD1-6B48-6542-F098FA77667E}"/>
              </a:ext>
            </a:extLst>
          </p:cNvPr>
          <p:cNvSpPr>
            <a:spLocks noGrp="1"/>
          </p:cNvSpPr>
          <p:nvPr>
            <p:ph type="title"/>
          </p:nvPr>
        </p:nvSpPr>
        <p:spPr>
          <a:xfrm>
            <a:off x="838200" y="134302"/>
            <a:ext cx="10515600" cy="1325563"/>
          </a:xfrm>
        </p:spPr>
        <p:txBody>
          <a:bodyPr>
            <a:normAutofit/>
          </a:bodyPr>
          <a:lstStyle/>
          <a:p>
            <a:r>
              <a:rPr lang="en-GB" dirty="0">
                <a:solidFill>
                  <a:srgbClr val="002060"/>
                </a:solidFill>
              </a:rPr>
              <a:t>Current data landscape in PV</a:t>
            </a:r>
          </a:p>
        </p:txBody>
      </p:sp>
      <p:pic>
        <p:nvPicPr>
          <p:cNvPr id="4" name="Picture 3">
            <a:extLst>
              <a:ext uri="{FF2B5EF4-FFF2-40B4-BE49-F238E27FC236}">
                <a16:creationId xmlns:a16="http://schemas.microsoft.com/office/drawing/2014/main" id="{B71F6061-0D27-D02B-2ADD-301345818E2C}"/>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graphicFrame>
        <p:nvGraphicFramePr>
          <p:cNvPr id="6" name="Content Placeholder 2">
            <a:extLst>
              <a:ext uri="{FF2B5EF4-FFF2-40B4-BE49-F238E27FC236}">
                <a16:creationId xmlns:a16="http://schemas.microsoft.com/office/drawing/2014/main" id="{4210AB85-D8A9-E1CA-B18D-BADCBF8692F8}"/>
              </a:ext>
            </a:extLst>
          </p:cNvPr>
          <p:cNvGraphicFramePr>
            <a:graphicFrameLocks noGrp="1"/>
          </p:cNvGraphicFramePr>
          <p:nvPr>
            <p:ph idx="1"/>
          </p:nvPr>
        </p:nvGraphicFramePr>
        <p:xfrm>
          <a:off x="838200" y="145986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309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EE22B261-0C69-E9F6-9B05-CB9DA546886F}"/>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Arc 23">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1EF289-2288-9368-EEE9-77D6DBD85838}"/>
              </a:ext>
            </a:extLst>
          </p:cNvPr>
          <p:cNvSpPr>
            <a:spLocks noGrp="1"/>
          </p:cNvSpPr>
          <p:nvPr>
            <p:ph type="title"/>
          </p:nvPr>
        </p:nvSpPr>
        <p:spPr>
          <a:xfrm>
            <a:off x="838200" y="643467"/>
            <a:ext cx="2951205" cy="5571066"/>
          </a:xfrm>
        </p:spPr>
        <p:txBody>
          <a:bodyPr>
            <a:normAutofit/>
          </a:bodyPr>
          <a:lstStyle/>
          <a:p>
            <a:r>
              <a:rPr lang="en-GB" dirty="0">
                <a:solidFill>
                  <a:schemeClr val="bg1"/>
                </a:solidFill>
              </a:rPr>
              <a:t>Integration challenges </a:t>
            </a:r>
          </a:p>
        </p:txBody>
      </p:sp>
      <p:sp>
        <p:nvSpPr>
          <p:cNvPr id="26" name="Rectangle: Rounded Corners 25">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7" name="Content Placeholder 2">
            <a:extLst>
              <a:ext uri="{FF2B5EF4-FFF2-40B4-BE49-F238E27FC236}">
                <a16:creationId xmlns:a16="http://schemas.microsoft.com/office/drawing/2014/main" id="{C4EF010D-4D73-E905-E299-F7E489D5BF72}"/>
              </a:ext>
            </a:extLst>
          </p:cNvPr>
          <p:cNvGraphicFramePr>
            <a:graphicFrameLocks noGrp="1"/>
          </p:cNvGraphicFramePr>
          <p:nvPr>
            <p:ph idx="1"/>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696B1E9-1117-6D96-4C8B-AC9C126B68E5}"/>
              </a:ext>
            </a:extLst>
          </p:cNvPr>
          <p:cNvPicPr>
            <a:picLocks noChangeAspect="1"/>
          </p:cNvPicPr>
          <p:nvPr/>
        </p:nvPicPr>
        <p:blipFill>
          <a:blip r:embed="rId8" cstate="email">
            <a:alphaModFix/>
            <a:extLst>
              <a:ext uri="{28A0092B-C50C-407E-A947-70E740481C1C}">
                <a14:useLocalDpi xmlns:a14="http://schemas.microsoft.com/office/drawing/2010/main"/>
              </a:ext>
            </a:extLst>
          </a:blip>
          <a:stretch>
            <a:fillRect/>
          </a:stretch>
        </p:blipFill>
        <p:spPr>
          <a:xfrm>
            <a:off x="142153" y="5777846"/>
            <a:ext cx="1781175" cy="873374"/>
          </a:xfrm>
          <a:prstGeom prst="rect">
            <a:avLst/>
          </a:prstGeom>
        </p:spPr>
      </p:pic>
    </p:spTree>
    <p:extLst>
      <p:ext uri="{BB962C8B-B14F-4D97-AF65-F5344CB8AC3E}">
        <p14:creationId xmlns:p14="http://schemas.microsoft.com/office/powerpoint/2010/main" val="3750973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37545-67A1-2060-AD01-568CB691C52D}"/>
            </a:ext>
          </a:extLst>
        </p:cNvPr>
        <p:cNvGrpSpPr/>
        <p:nvPr/>
      </p:nvGrpSpPr>
      <p:grpSpPr>
        <a:xfrm>
          <a:off x="0" y="0"/>
          <a:ext cx="0" cy="0"/>
          <a:chOff x="0" y="0"/>
          <a:chExt cx="0" cy="0"/>
        </a:xfrm>
      </p:grpSpPr>
      <p:pic>
        <p:nvPicPr>
          <p:cNvPr id="5" name="Picture 4" descr="A world map made of pins and strings">
            <a:extLst>
              <a:ext uri="{FF2B5EF4-FFF2-40B4-BE49-F238E27FC236}">
                <a16:creationId xmlns:a16="http://schemas.microsoft.com/office/drawing/2014/main" id="{91ED90D5-E374-B556-1429-3D3CAD030964}"/>
              </a:ext>
            </a:extLst>
          </p:cNvPr>
          <p:cNvPicPr>
            <a:picLocks noChangeAspect="1"/>
          </p:cNvPicPr>
          <p:nvPr/>
        </p:nvPicPr>
        <p:blipFill>
          <a:blip r:embed="rId3" cstate="email">
            <a:alphaModFix amt="50000"/>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tretch>
            <a:fillRect/>
          </a:stretch>
        </p:blipFill>
        <p:spPr>
          <a:xfrm>
            <a:off x="1" y="-916543"/>
            <a:ext cx="12614312" cy="8409541"/>
          </a:xfrm>
          <a:prstGeom prst="rect">
            <a:avLst/>
          </a:prstGeom>
        </p:spPr>
      </p:pic>
      <p:sp>
        <p:nvSpPr>
          <p:cNvPr id="3" name="Content Placeholder 2">
            <a:extLst>
              <a:ext uri="{FF2B5EF4-FFF2-40B4-BE49-F238E27FC236}">
                <a16:creationId xmlns:a16="http://schemas.microsoft.com/office/drawing/2014/main" id="{BB5F1EBE-37E9-6E77-69BE-55CEE0F891DF}"/>
              </a:ext>
            </a:extLst>
          </p:cNvPr>
          <p:cNvSpPr>
            <a:spLocks noGrp="1"/>
          </p:cNvSpPr>
          <p:nvPr>
            <p:ph idx="1"/>
          </p:nvPr>
        </p:nvSpPr>
        <p:spPr>
          <a:xfrm>
            <a:off x="838200" y="1798265"/>
            <a:ext cx="10515600" cy="4351338"/>
          </a:xfrm>
        </p:spPr>
        <p:txBody>
          <a:bodyPr/>
          <a:lstStyle/>
          <a:p>
            <a:r>
              <a:rPr lang="en-GB" dirty="0">
                <a:solidFill>
                  <a:srgbClr val="002060"/>
                </a:solidFill>
              </a:rPr>
              <a:t>Knowledge graphs and Artificial Intelligence</a:t>
            </a:r>
          </a:p>
          <a:p>
            <a:pPr lvl="1"/>
            <a:r>
              <a:rPr lang="en-GB" dirty="0">
                <a:solidFill>
                  <a:srgbClr val="002060"/>
                </a:solidFill>
              </a:rPr>
              <a:t>Connecting drugs, ADRs, patient characteristics… </a:t>
            </a:r>
          </a:p>
          <a:p>
            <a:r>
              <a:rPr lang="en-GB" dirty="0">
                <a:solidFill>
                  <a:srgbClr val="002060"/>
                </a:solidFill>
              </a:rPr>
              <a:t>Secure, ethical data-sharing (Federated learning)</a:t>
            </a:r>
          </a:p>
          <a:p>
            <a:r>
              <a:rPr lang="en-GB" dirty="0">
                <a:solidFill>
                  <a:srgbClr val="002060"/>
                </a:solidFill>
              </a:rPr>
              <a:t>Collaborative frameworks such as VAC4EU</a:t>
            </a:r>
          </a:p>
        </p:txBody>
      </p:sp>
      <p:sp>
        <p:nvSpPr>
          <p:cNvPr id="4" name="Title 1">
            <a:extLst>
              <a:ext uri="{FF2B5EF4-FFF2-40B4-BE49-F238E27FC236}">
                <a16:creationId xmlns:a16="http://schemas.microsoft.com/office/drawing/2014/main" id="{E390FB21-6886-467D-C101-D80F3A46D9B0}"/>
              </a:ext>
            </a:extLst>
          </p:cNvPr>
          <p:cNvSpPr txBox="1">
            <a:spLocks/>
          </p:cNvSpPr>
          <p:nvPr/>
        </p:nvSpPr>
        <p:spPr>
          <a:xfrm>
            <a:off x="838200" y="643467"/>
            <a:ext cx="6191250" cy="7281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0E2841"/>
                </a:solidFill>
                <a:effectLst/>
                <a:uLnTx/>
                <a:uFillTx/>
                <a:latin typeface="Aptos Display" panose="02110004020202020204"/>
                <a:ea typeface="+mj-ea"/>
                <a:cs typeface="+mj-cs"/>
              </a:rPr>
              <a:t>Emerging opportunities</a:t>
            </a:r>
          </a:p>
        </p:txBody>
      </p:sp>
      <p:pic>
        <p:nvPicPr>
          <p:cNvPr id="8" name="Picture 7">
            <a:extLst>
              <a:ext uri="{FF2B5EF4-FFF2-40B4-BE49-F238E27FC236}">
                <a16:creationId xmlns:a16="http://schemas.microsoft.com/office/drawing/2014/main" id="{4ECC1872-E4AF-BDA9-5A30-5D8EC760CAF0}"/>
              </a:ext>
            </a:extLst>
          </p:cNvPr>
          <p:cNvPicPr>
            <a:picLocks noChangeAspect="1"/>
          </p:cNvPicPr>
          <p:nvPr/>
        </p:nvPicPr>
        <p:blipFill>
          <a:blip r:embed="rId5"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spTree>
    <p:extLst>
      <p:ext uri="{BB962C8B-B14F-4D97-AF65-F5344CB8AC3E}">
        <p14:creationId xmlns:p14="http://schemas.microsoft.com/office/powerpoint/2010/main" val="2786399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CF9F194-AF9F-D235-B015-BD890C0783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226" y="290136"/>
            <a:ext cx="6176402" cy="4053264"/>
          </a:xfrm>
          <a:prstGeom prst="rect">
            <a:avLst/>
          </a:prstGeom>
        </p:spPr>
      </p:pic>
      <p:pic>
        <p:nvPicPr>
          <p:cNvPr id="6" name="Afbeelding 5">
            <a:extLst>
              <a:ext uri="{FF2B5EF4-FFF2-40B4-BE49-F238E27FC236}">
                <a16:creationId xmlns:a16="http://schemas.microsoft.com/office/drawing/2014/main" id="{62F1F490-8417-A01E-D42E-0D5D45278A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1982" y="2309436"/>
            <a:ext cx="6640611" cy="4548564"/>
          </a:xfrm>
          <a:prstGeom prst="rect">
            <a:avLst/>
          </a:prstGeom>
        </p:spPr>
      </p:pic>
    </p:spTree>
    <p:extLst>
      <p:ext uri="{BB962C8B-B14F-4D97-AF65-F5344CB8AC3E}">
        <p14:creationId xmlns:p14="http://schemas.microsoft.com/office/powerpoint/2010/main" val="62774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F31F87-6A49-4F63-F81D-971D4ECE709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4C7383-C7BF-AE52-917A-A4827A70FCD5}"/>
              </a:ext>
            </a:extLst>
          </p:cNvPr>
          <p:cNvSpPr>
            <a:spLocks noGrp="1"/>
          </p:cNvSpPr>
          <p:nvPr>
            <p:ph type="title"/>
          </p:nvPr>
        </p:nvSpPr>
        <p:spPr>
          <a:xfrm>
            <a:off x="793662" y="386930"/>
            <a:ext cx="10066122" cy="1298448"/>
          </a:xfrm>
        </p:spPr>
        <p:txBody>
          <a:bodyPr anchor="b">
            <a:normAutofit/>
          </a:bodyPr>
          <a:lstStyle/>
          <a:p>
            <a:r>
              <a:rPr lang="en-GB" sz="4800"/>
              <a:t>Key takeaways for PV practice</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a:extLst>
              <a:ext uri="{FF2B5EF4-FFF2-40B4-BE49-F238E27FC236}">
                <a16:creationId xmlns:a16="http://schemas.microsoft.com/office/drawing/2014/main" id="{CE0C40C5-1B04-B97A-284D-34C55A0FDB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1532" y="2558094"/>
            <a:ext cx="5150277" cy="3566566"/>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CC2C853-B7FF-00A5-C205-A4CCDFE30954}"/>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10325099" y="5908426"/>
            <a:ext cx="1781175" cy="873374"/>
          </a:xfrm>
          <a:prstGeom prst="rect">
            <a:avLst/>
          </a:prstGeom>
        </p:spPr>
      </p:pic>
      <p:graphicFrame>
        <p:nvGraphicFramePr>
          <p:cNvPr id="5" name="Content Placeholder 2">
            <a:extLst>
              <a:ext uri="{FF2B5EF4-FFF2-40B4-BE49-F238E27FC236}">
                <a16:creationId xmlns:a16="http://schemas.microsoft.com/office/drawing/2014/main" id="{5848A671-1F9C-F433-C0EF-A4B1E04B44B8}"/>
              </a:ext>
            </a:extLst>
          </p:cNvPr>
          <p:cNvGraphicFramePr>
            <a:graphicFrameLocks noGrp="1"/>
          </p:cNvGraphicFramePr>
          <p:nvPr>
            <p:ph idx="1"/>
            <p:extLst>
              <p:ext uri="{D42A27DB-BD31-4B8C-83A1-F6EECF244321}">
                <p14:modId xmlns:p14="http://schemas.microsoft.com/office/powerpoint/2010/main" val="1918464676"/>
              </p:ext>
            </p:extLst>
          </p:nvPr>
        </p:nvGraphicFramePr>
        <p:xfrm>
          <a:off x="793661" y="2599509"/>
          <a:ext cx="4530898" cy="36394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79794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itte pijlen die naar het rode doel gaan">
            <a:extLst>
              <a:ext uri="{FF2B5EF4-FFF2-40B4-BE49-F238E27FC236}">
                <a16:creationId xmlns:a16="http://schemas.microsoft.com/office/drawing/2014/main" id="{6A512A12-DE7B-9F46-BE41-F76C87CDD11C}"/>
              </a:ext>
            </a:extLst>
          </p:cNvPr>
          <p:cNvPicPr>
            <a:picLocks noChangeAspect="1"/>
          </p:cNvPicPr>
          <p:nvPr/>
        </p:nvPicPr>
        <p:blipFill>
          <a:blip r:embed="rId2" cstate="email">
            <a:extLst>
              <a:ext uri="{28A0092B-C50C-407E-A947-70E740481C1C}">
                <a14:useLocalDpi xmlns:a14="http://schemas.microsoft.com/office/drawing/2010/main"/>
              </a:ext>
            </a:extLst>
          </a:blip>
          <a:srcRect r="-1" b="-1"/>
          <a:stretch>
            <a:fillRect/>
          </a:stretch>
        </p:blipFill>
        <p:spPr>
          <a:xfrm>
            <a:off x="7055230" y="10"/>
            <a:ext cx="5136770" cy="464880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noFill/>
        </p:spPr>
      </p:pic>
      <p:sp>
        <p:nvSpPr>
          <p:cNvPr id="3" name="Titel 2">
            <a:extLst>
              <a:ext uri="{FF2B5EF4-FFF2-40B4-BE49-F238E27FC236}">
                <a16:creationId xmlns:a16="http://schemas.microsoft.com/office/drawing/2014/main" id="{B80D0106-2317-AE5F-DF19-3B2BDB96A78C}"/>
              </a:ext>
            </a:extLst>
          </p:cNvPr>
          <p:cNvSpPr>
            <a:spLocks noGrp="1"/>
          </p:cNvSpPr>
          <p:nvPr>
            <p:ph type="title"/>
          </p:nvPr>
        </p:nvSpPr>
        <p:spPr>
          <a:xfrm>
            <a:off x="694125" y="720000"/>
            <a:ext cx="5640000" cy="1353600"/>
          </a:xfrm>
        </p:spPr>
        <p:txBody>
          <a:bodyPr anchor="t">
            <a:normAutofit/>
          </a:bodyPr>
          <a:lstStyle/>
          <a:p>
            <a:pPr>
              <a:lnSpc>
                <a:spcPct val="90000"/>
              </a:lnSpc>
            </a:pPr>
            <a:r>
              <a:rPr lang="nl-NL" sz="3100" b="1"/>
              <a:t>How </a:t>
            </a:r>
            <a:r>
              <a:rPr lang="nl-NL" sz="3100" b="1" err="1"/>
              <a:t>can</a:t>
            </a:r>
            <a:r>
              <a:rPr lang="nl-NL" sz="3100" b="1"/>
              <a:t> we </a:t>
            </a:r>
            <a:r>
              <a:rPr lang="nl-NL" sz="3100" b="1" err="1"/>
              <a:t>improve</a:t>
            </a:r>
            <a:r>
              <a:rPr lang="nl-NL" sz="3100" b="1"/>
              <a:t> the </a:t>
            </a:r>
            <a:r>
              <a:rPr lang="nl-NL" sz="3100" b="1" err="1"/>
              <a:t>quality</a:t>
            </a:r>
            <a:r>
              <a:rPr lang="nl-NL" sz="3100" b="1"/>
              <a:t> and/or </a:t>
            </a:r>
            <a:r>
              <a:rPr lang="nl-NL" sz="3100" b="1" err="1"/>
              <a:t>integration</a:t>
            </a:r>
            <a:r>
              <a:rPr lang="nl-NL" sz="3100" b="1"/>
              <a:t> of </a:t>
            </a:r>
            <a:r>
              <a:rPr lang="nl-NL" sz="3100" b="1" err="1"/>
              <a:t>our</a:t>
            </a:r>
            <a:r>
              <a:rPr lang="nl-NL" sz="3100" b="1"/>
              <a:t> data?</a:t>
            </a:r>
            <a:br>
              <a:rPr lang="nl-NL" sz="3100" b="1"/>
            </a:br>
            <a:endParaRPr lang="nl-NL" sz="3100" b="1"/>
          </a:p>
        </p:txBody>
      </p:sp>
      <p:sp>
        <p:nvSpPr>
          <p:cNvPr id="10" name="Text Placeholder 3">
            <a:extLst>
              <a:ext uri="{FF2B5EF4-FFF2-40B4-BE49-F238E27FC236}">
                <a16:creationId xmlns:a16="http://schemas.microsoft.com/office/drawing/2014/main" id="{863865E6-1595-FBBD-B8E8-77D3E63A2A23}"/>
              </a:ext>
            </a:extLst>
          </p:cNvPr>
          <p:cNvSpPr>
            <a:spLocks noGrp="1"/>
          </p:cNvSpPr>
          <p:nvPr>
            <p:ph type="body" sz="quarter" idx="11"/>
          </p:nvPr>
        </p:nvSpPr>
        <p:spPr>
          <a:xfrm>
            <a:off x="695325" y="6363861"/>
            <a:ext cx="5400000" cy="151239"/>
          </a:xfrm>
        </p:spPr>
        <p:txBody>
          <a:bodyPr/>
          <a:lstStyle/>
          <a:p>
            <a:endParaRPr lang="en-US"/>
          </a:p>
        </p:txBody>
      </p:sp>
      <p:sp>
        <p:nvSpPr>
          <p:cNvPr id="4" name="Tijdelijke aanduiding voor tekst 3">
            <a:extLst>
              <a:ext uri="{FF2B5EF4-FFF2-40B4-BE49-F238E27FC236}">
                <a16:creationId xmlns:a16="http://schemas.microsoft.com/office/drawing/2014/main" id="{E23A1C68-67B2-8C70-5742-9FC0E6FA87AF}"/>
              </a:ext>
            </a:extLst>
          </p:cNvPr>
          <p:cNvSpPr>
            <a:spLocks noGrp="1"/>
          </p:cNvSpPr>
          <p:nvPr>
            <p:ph type="body" sz="quarter" idx="13"/>
          </p:nvPr>
        </p:nvSpPr>
        <p:spPr>
          <a:xfrm>
            <a:off x="695326" y="3540049"/>
            <a:ext cx="6477000" cy="2589289"/>
          </a:xfrm>
        </p:spPr>
        <p:txBody>
          <a:bodyPr>
            <a:normAutofit/>
          </a:bodyPr>
          <a:lstStyle/>
          <a:p>
            <a:pPr marL="342900" indent="-342900">
              <a:buFont typeface="Arial" panose="020B0604020202020204" pitchFamily="34" charset="0"/>
              <a:buChar char="•"/>
            </a:pPr>
            <a:r>
              <a:rPr lang="nl-NL" dirty="0"/>
              <a:t>Follow-up of </a:t>
            </a:r>
            <a:r>
              <a:rPr lang="nl-NL" dirty="0" err="1"/>
              <a:t>ICSRs</a:t>
            </a:r>
            <a:endParaRPr lang="nl-NL" dirty="0"/>
          </a:p>
          <a:p>
            <a:pPr marL="342900" indent="-342900">
              <a:buFont typeface="Arial" panose="020B0604020202020204" pitchFamily="34" charset="0"/>
              <a:buChar char="•"/>
            </a:pPr>
            <a:r>
              <a:rPr lang="nl-NL" dirty="0"/>
              <a:t>Signal </a:t>
            </a:r>
            <a:r>
              <a:rPr lang="nl-NL" dirty="0" err="1"/>
              <a:t>strenghtening</a:t>
            </a:r>
            <a:r>
              <a:rPr lang="nl-NL" dirty="0"/>
              <a:t> </a:t>
            </a:r>
            <a:r>
              <a:rPr lang="nl-NL" dirty="0" err="1"/>
              <a:t>by</a:t>
            </a:r>
            <a:r>
              <a:rPr lang="nl-NL" dirty="0"/>
              <a:t> </a:t>
            </a:r>
            <a:r>
              <a:rPr lang="nl-NL" dirty="0" err="1"/>
              <a:t>searching</a:t>
            </a:r>
            <a:r>
              <a:rPr lang="nl-NL" dirty="0"/>
              <a:t> </a:t>
            </a:r>
            <a:r>
              <a:rPr lang="nl-NL" dirty="0" err="1"/>
              <a:t>EHRs</a:t>
            </a:r>
            <a:r>
              <a:rPr lang="nl-NL" dirty="0"/>
              <a:t> </a:t>
            </a:r>
            <a:r>
              <a:rPr lang="nl-NL" dirty="0" err="1"/>
              <a:t>for</a:t>
            </a:r>
            <a:r>
              <a:rPr lang="nl-NL" dirty="0"/>
              <a:t> </a:t>
            </a:r>
            <a:r>
              <a:rPr lang="nl-NL" dirty="0" err="1"/>
              <a:t>additional</a:t>
            </a:r>
            <a:r>
              <a:rPr lang="nl-NL" dirty="0"/>
              <a:t> cases</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p:txBody>
      </p:sp>
    </p:spTree>
    <p:extLst>
      <p:ext uri="{BB962C8B-B14F-4D97-AF65-F5344CB8AC3E}">
        <p14:creationId xmlns:p14="http://schemas.microsoft.com/office/powerpoint/2010/main" val="1415691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7B2B44-0F8C-6213-EDE3-990D20D7B61A}"/>
              </a:ext>
            </a:extLst>
          </p:cNvPr>
          <p:cNvSpPr>
            <a:spLocks noGrp="1"/>
          </p:cNvSpPr>
          <p:nvPr>
            <p:ph type="title"/>
          </p:nvPr>
        </p:nvSpPr>
        <p:spPr/>
        <p:txBody>
          <a:bodyPr/>
          <a:lstStyle/>
          <a:p>
            <a:r>
              <a:rPr lang="nl-NL" dirty="0" err="1"/>
              <a:t>Conflicts</a:t>
            </a:r>
            <a:r>
              <a:rPr lang="nl-NL" dirty="0"/>
              <a:t> of Interest</a:t>
            </a:r>
          </a:p>
        </p:txBody>
      </p:sp>
      <p:sp>
        <p:nvSpPr>
          <p:cNvPr id="3" name="Tijdelijke aanduiding voor tekst 2">
            <a:extLst>
              <a:ext uri="{FF2B5EF4-FFF2-40B4-BE49-F238E27FC236}">
                <a16:creationId xmlns:a16="http://schemas.microsoft.com/office/drawing/2014/main" id="{8F647300-391A-AD28-E699-605521E8B190}"/>
              </a:ext>
            </a:extLst>
          </p:cNvPr>
          <p:cNvSpPr>
            <a:spLocks noGrp="1"/>
          </p:cNvSpPr>
          <p:nvPr>
            <p:ph type="body" sz="quarter" idx="11"/>
          </p:nvPr>
        </p:nvSpPr>
        <p:spPr/>
        <p:txBody>
          <a:bodyPr/>
          <a:lstStyle/>
          <a:p>
            <a:endParaRPr lang="nl-NL"/>
          </a:p>
        </p:txBody>
      </p:sp>
      <p:sp>
        <p:nvSpPr>
          <p:cNvPr id="4" name="Tijdelijke aanduiding voor tekst 3">
            <a:extLst>
              <a:ext uri="{FF2B5EF4-FFF2-40B4-BE49-F238E27FC236}">
                <a16:creationId xmlns:a16="http://schemas.microsoft.com/office/drawing/2014/main" id="{7102B007-BB36-BCF2-F4F9-1B46BC08547A}"/>
              </a:ext>
            </a:extLst>
          </p:cNvPr>
          <p:cNvSpPr>
            <a:spLocks noGrp="1"/>
          </p:cNvSpPr>
          <p:nvPr>
            <p:ph type="body" sz="quarter" idx="13"/>
          </p:nvPr>
        </p:nvSpPr>
        <p:spPr/>
        <p:txBody>
          <a:bodyPr/>
          <a:lstStyle/>
          <a:p>
            <a:r>
              <a:rPr lang="nl-NL" dirty="0"/>
              <a:t>None to </a:t>
            </a:r>
            <a:r>
              <a:rPr lang="nl-NL" dirty="0" err="1"/>
              <a:t>declare</a:t>
            </a:r>
            <a:endParaRPr lang="nl-NL" dirty="0"/>
          </a:p>
        </p:txBody>
      </p:sp>
    </p:spTree>
    <p:extLst>
      <p:ext uri="{BB962C8B-B14F-4D97-AF65-F5344CB8AC3E}">
        <p14:creationId xmlns:p14="http://schemas.microsoft.com/office/powerpoint/2010/main" val="4009222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AF18-4A9A-AC41-7387-4D37DABB8C88}"/>
            </a:ext>
          </a:extLst>
        </p:cNvPr>
        <p:cNvGrpSpPr/>
        <p:nvPr/>
      </p:nvGrpSpPr>
      <p:grpSpPr>
        <a:xfrm>
          <a:off x="0" y="0"/>
          <a:ext cx="0" cy="0"/>
          <a:chOff x="0" y="0"/>
          <a:chExt cx="0" cy="0"/>
        </a:xfrm>
      </p:grpSpPr>
      <p:pic>
        <p:nvPicPr>
          <p:cNvPr id="6" name="Picture 5" descr="Witte pijlen die naar het rode doel gaan">
            <a:extLst>
              <a:ext uri="{FF2B5EF4-FFF2-40B4-BE49-F238E27FC236}">
                <a16:creationId xmlns:a16="http://schemas.microsoft.com/office/drawing/2014/main" id="{F9316FD8-736E-DDEA-674A-5BB081A7F795}"/>
              </a:ext>
            </a:extLst>
          </p:cNvPr>
          <p:cNvPicPr>
            <a:picLocks noChangeAspect="1"/>
          </p:cNvPicPr>
          <p:nvPr/>
        </p:nvPicPr>
        <p:blipFill>
          <a:blip r:embed="rId2" cstate="email">
            <a:extLst>
              <a:ext uri="{28A0092B-C50C-407E-A947-70E740481C1C}">
                <a14:useLocalDpi xmlns:a14="http://schemas.microsoft.com/office/drawing/2010/main"/>
              </a:ext>
            </a:extLst>
          </a:blip>
          <a:srcRect r="-1" b="-1"/>
          <a:stretch>
            <a:fillRect/>
          </a:stretch>
        </p:blipFill>
        <p:spPr>
          <a:xfrm>
            <a:off x="7055230" y="10"/>
            <a:ext cx="5136770" cy="464880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noFill/>
        </p:spPr>
      </p:pic>
      <p:sp>
        <p:nvSpPr>
          <p:cNvPr id="3" name="Titel 2">
            <a:extLst>
              <a:ext uri="{FF2B5EF4-FFF2-40B4-BE49-F238E27FC236}">
                <a16:creationId xmlns:a16="http://schemas.microsoft.com/office/drawing/2014/main" id="{8E9B8F6E-6E36-2FFE-18EE-8712C21E689F}"/>
              </a:ext>
            </a:extLst>
          </p:cNvPr>
          <p:cNvSpPr>
            <a:spLocks noGrp="1"/>
          </p:cNvSpPr>
          <p:nvPr>
            <p:ph type="title"/>
          </p:nvPr>
        </p:nvSpPr>
        <p:spPr>
          <a:xfrm>
            <a:off x="694125" y="720000"/>
            <a:ext cx="5640000" cy="1353600"/>
          </a:xfrm>
        </p:spPr>
        <p:txBody>
          <a:bodyPr anchor="t">
            <a:normAutofit/>
          </a:bodyPr>
          <a:lstStyle/>
          <a:p>
            <a:pPr>
              <a:lnSpc>
                <a:spcPct val="90000"/>
              </a:lnSpc>
            </a:pPr>
            <a:r>
              <a:rPr lang="nl-NL" sz="3100" b="1"/>
              <a:t>How </a:t>
            </a:r>
            <a:r>
              <a:rPr lang="nl-NL" sz="3100" b="1" err="1"/>
              <a:t>can</a:t>
            </a:r>
            <a:r>
              <a:rPr lang="nl-NL" sz="3100" b="1"/>
              <a:t> we </a:t>
            </a:r>
            <a:r>
              <a:rPr lang="nl-NL" sz="3100" b="1" err="1"/>
              <a:t>improve</a:t>
            </a:r>
            <a:r>
              <a:rPr lang="nl-NL" sz="3100" b="1"/>
              <a:t> the </a:t>
            </a:r>
            <a:r>
              <a:rPr lang="nl-NL" sz="3100" b="1" err="1"/>
              <a:t>quality</a:t>
            </a:r>
            <a:r>
              <a:rPr lang="nl-NL" sz="3100" b="1"/>
              <a:t> and/or </a:t>
            </a:r>
            <a:r>
              <a:rPr lang="nl-NL" sz="3100" b="1" err="1"/>
              <a:t>integration</a:t>
            </a:r>
            <a:r>
              <a:rPr lang="nl-NL" sz="3100" b="1"/>
              <a:t> of </a:t>
            </a:r>
            <a:r>
              <a:rPr lang="nl-NL" sz="3100" b="1" err="1"/>
              <a:t>our</a:t>
            </a:r>
            <a:r>
              <a:rPr lang="nl-NL" sz="3100" b="1"/>
              <a:t> data?</a:t>
            </a:r>
            <a:br>
              <a:rPr lang="nl-NL" sz="3100" b="1"/>
            </a:br>
            <a:endParaRPr lang="nl-NL" sz="3100" b="1"/>
          </a:p>
        </p:txBody>
      </p:sp>
      <p:sp>
        <p:nvSpPr>
          <p:cNvPr id="10" name="Text Placeholder 3">
            <a:extLst>
              <a:ext uri="{FF2B5EF4-FFF2-40B4-BE49-F238E27FC236}">
                <a16:creationId xmlns:a16="http://schemas.microsoft.com/office/drawing/2014/main" id="{DBC61F12-B466-2994-27F1-9C7CC9010888}"/>
              </a:ext>
            </a:extLst>
          </p:cNvPr>
          <p:cNvSpPr>
            <a:spLocks noGrp="1"/>
          </p:cNvSpPr>
          <p:nvPr>
            <p:ph type="body" sz="quarter" idx="11"/>
          </p:nvPr>
        </p:nvSpPr>
        <p:spPr>
          <a:xfrm>
            <a:off x="695325" y="6363861"/>
            <a:ext cx="5400000" cy="151239"/>
          </a:xfrm>
        </p:spPr>
        <p:txBody>
          <a:bodyPr/>
          <a:lstStyle/>
          <a:p>
            <a:endParaRPr lang="en-US"/>
          </a:p>
        </p:txBody>
      </p:sp>
      <p:sp>
        <p:nvSpPr>
          <p:cNvPr id="4" name="Tijdelijke aanduiding voor tekst 3">
            <a:extLst>
              <a:ext uri="{FF2B5EF4-FFF2-40B4-BE49-F238E27FC236}">
                <a16:creationId xmlns:a16="http://schemas.microsoft.com/office/drawing/2014/main" id="{2330EE77-D85E-A613-6D5E-E878AD801D27}"/>
              </a:ext>
            </a:extLst>
          </p:cNvPr>
          <p:cNvSpPr>
            <a:spLocks noGrp="1"/>
          </p:cNvSpPr>
          <p:nvPr>
            <p:ph type="body" sz="quarter" idx="13"/>
          </p:nvPr>
        </p:nvSpPr>
        <p:spPr>
          <a:xfrm>
            <a:off x="695326" y="3540049"/>
            <a:ext cx="6477000" cy="2589289"/>
          </a:xfrm>
        </p:spPr>
        <p:txBody>
          <a:bodyPr>
            <a:normAutofit/>
          </a:bodyPr>
          <a:lstStyle/>
          <a:p>
            <a:pPr marL="342900" indent="-342900">
              <a:buFont typeface="Arial" panose="020B0604020202020204" pitchFamily="34" charset="0"/>
              <a:buChar char="•"/>
            </a:pPr>
            <a:r>
              <a:rPr lang="nl-NL" dirty="0">
                <a:solidFill>
                  <a:srgbClr val="FF0000"/>
                </a:solidFill>
              </a:rPr>
              <a:t>Follow-up of </a:t>
            </a:r>
            <a:r>
              <a:rPr lang="nl-NL" dirty="0" err="1">
                <a:solidFill>
                  <a:srgbClr val="FF0000"/>
                </a:solidFill>
              </a:rPr>
              <a:t>ICSRs</a:t>
            </a:r>
            <a:endParaRPr lang="nl-NL" dirty="0">
              <a:solidFill>
                <a:srgbClr val="FF0000"/>
              </a:solidFill>
            </a:endParaRPr>
          </a:p>
          <a:p>
            <a:pPr marL="342900" indent="-342900">
              <a:buFont typeface="Arial" panose="020B0604020202020204" pitchFamily="34" charset="0"/>
              <a:buChar char="•"/>
            </a:pPr>
            <a:r>
              <a:rPr lang="nl-NL" dirty="0"/>
              <a:t>Signal </a:t>
            </a:r>
            <a:r>
              <a:rPr lang="nl-NL" dirty="0" err="1"/>
              <a:t>strenghtening</a:t>
            </a:r>
            <a:r>
              <a:rPr lang="nl-NL" dirty="0"/>
              <a:t> </a:t>
            </a:r>
            <a:r>
              <a:rPr lang="nl-NL" dirty="0" err="1"/>
              <a:t>by</a:t>
            </a:r>
            <a:r>
              <a:rPr lang="nl-NL" dirty="0"/>
              <a:t> </a:t>
            </a:r>
            <a:r>
              <a:rPr lang="nl-NL" dirty="0" err="1"/>
              <a:t>searching</a:t>
            </a:r>
            <a:r>
              <a:rPr lang="nl-NL" dirty="0"/>
              <a:t> </a:t>
            </a:r>
            <a:r>
              <a:rPr lang="nl-NL" dirty="0" err="1"/>
              <a:t>EHRs</a:t>
            </a:r>
            <a:r>
              <a:rPr lang="nl-NL" dirty="0"/>
              <a:t> </a:t>
            </a:r>
            <a:r>
              <a:rPr lang="nl-NL" dirty="0" err="1"/>
              <a:t>for</a:t>
            </a:r>
            <a:r>
              <a:rPr lang="nl-NL" dirty="0"/>
              <a:t> </a:t>
            </a:r>
            <a:r>
              <a:rPr lang="nl-NL" dirty="0" err="1"/>
              <a:t>additional</a:t>
            </a:r>
            <a:r>
              <a:rPr lang="nl-NL" dirty="0"/>
              <a:t> cases</a:t>
            </a:r>
          </a:p>
          <a:p>
            <a:pPr marL="342900" indent="-342900">
              <a:buFont typeface="Arial" panose="020B0604020202020204" pitchFamily="34" charset="0"/>
              <a:buChar char="•"/>
            </a:pPr>
            <a:endParaRPr lang="nl-NL" baseline="-25000" dirty="0"/>
          </a:p>
          <a:p>
            <a:pPr marL="342900" indent="-342900">
              <a:buFont typeface="Arial" panose="020B0604020202020204" pitchFamily="34" charset="0"/>
              <a:buChar char="•"/>
            </a:pPr>
            <a:endParaRPr lang="nl-NL" dirty="0"/>
          </a:p>
        </p:txBody>
      </p:sp>
    </p:spTree>
    <p:extLst>
      <p:ext uri="{BB962C8B-B14F-4D97-AF65-F5344CB8AC3E}">
        <p14:creationId xmlns:p14="http://schemas.microsoft.com/office/powerpoint/2010/main" val="3754181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3FC8-E877-0461-DD1C-C4604BD51309}"/>
              </a:ext>
            </a:extLst>
          </p:cNvPr>
          <p:cNvSpPr>
            <a:spLocks noGrp="1"/>
          </p:cNvSpPr>
          <p:nvPr>
            <p:ph type="title"/>
          </p:nvPr>
        </p:nvSpPr>
        <p:spPr>
          <a:xfrm>
            <a:off x="364332" y="259376"/>
            <a:ext cx="10440990" cy="1132258"/>
          </a:xfrm>
        </p:spPr>
        <p:txBody>
          <a:bodyPr>
            <a:normAutofit/>
          </a:bodyPr>
          <a:lstStyle/>
          <a:p>
            <a:r>
              <a:rPr lang="en-GB" sz="2000" noProof="0" dirty="0"/>
              <a:t>Baselining Follow-up in Pharmacovigilance</a:t>
            </a:r>
          </a:p>
        </p:txBody>
      </p:sp>
      <p:sp>
        <p:nvSpPr>
          <p:cNvPr id="4" name="Text Placeholder 1">
            <a:extLst>
              <a:ext uri="{FF2B5EF4-FFF2-40B4-BE49-F238E27FC236}">
                <a16:creationId xmlns:a16="http://schemas.microsoft.com/office/drawing/2014/main" id="{81B44E22-2E98-86FF-99EA-13C79C4D0996}"/>
              </a:ext>
            </a:extLst>
          </p:cNvPr>
          <p:cNvSpPr txBox="1">
            <a:spLocks/>
          </p:cNvSpPr>
          <p:nvPr/>
        </p:nvSpPr>
        <p:spPr>
          <a:xfrm>
            <a:off x="6457672" y="1769884"/>
            <a:ext cx="5366824" cy="3844290"/>
          </a:xfrm>
          <a:custGeom>
            <a:avLst/>
            <a:gdLst>
              <a:gd name="connsiteX0" fmla="*/ 185682 w 11460164"/>
              <a:gd name="connsiteY0" fmla="*/ 0 h 4484800"/>
              <a:gd name="connsiteX1" fmla="*/ 11274482 w 11460164"/>
              <a:gd name="connsiteY1" fmla="*/ 0 h 4484800"/>
              <a:gd name="connsiteX2" fmla="*/ 11460164 w 11460164"/>
              <a:gd name="connsiteY2" fmla="*/ 185682 h 4484800"/>
              <a:gd name="connsiteX3" fmla="*/ 11460164 w 11460164"/>
              <a:gd name="connsiteY3" fmla="*/ 456183 h 4484800"/>
              <a:gd name="connsiteX4" fmla="*/ 11460164 w 11460164"/>
              <a:gd name="connsiteY4" fmla="*/ 715601 h 4484800"/>
              <a:gd name="connsiteX5" fmla="*/ 11460164 w 11460164"/>
              <a:gd name="connsiteY5" fmla="*/ 4299118 h 4484800"/>
              <a:gd name="connsiteX6" fmla="*/ 11274482 w 11460164"/>
              <a:gd name="connsiteY6" fmla="*/ 4484800 h 4484800"/>
              <a:gd name="connsiteX7" fmla="*/ 185682 w 11460164"/>
              <a:gd name="connsiteY7" fmla="*/ 4484800 h 4484800"/>
              <a:gd name="connsiteX8" fmla="*/ 0 w 11460164"/>
              <a:gd name="connsiteY8" fmla="*/ 4299118 h 4484800"/>
              <a:gd name="connsiteX9" fmla="*/ 0 w 11460164"/>
              <a:gd name="connsiteY9" fmla="*/ 715601 h 4484800"/>
              <a:gd name="connsiteX10" fmla="*/ 0 w 11460164"/>
              <a:gd name="connsiteY10" fmla="*/ 456183 h 4484800"/>
              <a:gd name="connsiteX11" fmla="*/ 0 w 11460164"/>
              <a:gd name="connsiteY11" fmla="*/ 185682 h 4484800"/>
              <a:gd name="connsiteX12" fmla="*/ 185682 w 11460164"/>
              <a:gd name="connsiteY12" fmla="*/ 0 h 448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60164" h="4484800">
                <a:moveTo>
                  <a:pt x="185682" y="0"/>
                </a:moveTo>
                <a:lnTo>
                  <a:pt x="11274482" y="0"/>
                </a:lnTo>
                <a:cubicBezTo>
                  <a:pt x="11377031" y="0"/>
                  <a:pt x="11460164" y="83133"/>
                  <a:pt x="11460164" y="185682"/>
                </a:cubicBezTo>
                <a:lnTo>
                  <a:pt x="11460164" y="456183"/>
                </a:lnTo>
                <a:lnTo>
                  <a:pt x="11460164" y="715601"/>
                </a:lnTo>
                <a:lnTo>
                  <a:pt x="11460164" y="4299118"/>
                </a:lnTo>
                <a:cubicBezTo>
                  <a:pt x="11460164" y="4401667"/>
                  <a:pt x="11377031" y="4484800"/>
                  <a:pt x="11274482" y="4484800"/>
                </a:cubicBezTo>
                <a:lnTo>
                  <a:pt x="185682" y="4484800"/>
                </a:lnTo>
                <a:cubicBezTo>
                  <a:pt x="83133" y="4484800"/>
                  <a:pt x="0" y="4401667"/>
                  <a:pt x="0" y="4299118"/>
                </a:cubicBezTo>
                <a:lnTo>
                  <a:pt x="0" y="715601"/>
                </a:lnTo>
                <a:lnTo>
                  <a:pt x="0" y="456183"/>
                </a:lnTo>
                <a:lnTo>
                  <a:pt x="0" y="185682"/>
                </a:lnTo>
                <a:cubicBezTo>
                  <a:pt x="0" y="83133"/>
                  <a:pt x="83133" y="0"/>
                  <a:pt x="185682" y="0"/>
                </a:cubicBezTo>
                <a:close/>
              </a:path>
            </a:pathLst>
          </a:custGeom>
        </p:spPr>
        <p:txBody>
          <a:bodyPr>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a:ea typeface="+mn-ea"/>
                <a:cs typeface="Poppins Light" pitchFamily="2" charset="77"/>
              </a:rPr>
              <a:t>The first comprehensive review of literature and regulations to provide a baseline for follow-up practices in PV</a:t>
            </a:r>
            <a:r>
              <a:rPr kumimoji="0" lang="en-GB" sz="1600" b="0" i="0" u="none" strike="noStrike" kern="1200" cap="none" spc="0" normalizeH="0" baseline="30000" noProof="0" dirty="0">
                <a:ln>
                  <a:noFill/>
                </a:ln>
                <a:solidFill>
                  <a:srgbClr val="000000"/>
                </a:solidFill>
                <a:effectLst/>
                <a:uLnTx/>
                <a:uFillTx/>
                <a:latin typeface="Poppins Light"/>
                <a:ea typeface="+mn-ea"/>
                <a:cs typeface="Poppins Light" pitchFamily="2" charset="77"/>
              </a:rPr>
              <a:t>1</a:t>
            </a:r>
          </a:p>
          <a:p>
            <a:pPr marL="714375"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Poppins Light" pitchFamily="2" charset="77"/>
              </a:rPr>
              <a:t>- Review of 746 abstracts</a:t>
            </a:r>
          </a:p>
          <a:p>
            <a:pPr marL="714375"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Poppins Light" pitchFamily="2" charset="77"/>
              </a:rPr>
              <a:t>- Review of 41 Regulations and Guidance’s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a:ea typeface="+mn-ea"/>
                <a:cs typeface="Poppins Light" pitchFamily="2" charset="77"/>
              </a:rPr>
              <a:t>No consistency in use of term “follow-up”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a:ea typeface="+mn-ea"/>
                <a:cs typeface="Poppins Light" pitchFamily="2" charset="77"/>
              </a:rPr>
              <a:t>Supports risk-based approach to follow-up, based differing performance across study types and methods used</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Poppins Light"/>
                <a:ea typeface="+mn-ea"/>
                <a:cs typeface="Poppins Light" pitchFamily="2" charset="77"/>
              </a:rPr>
              <a:t>Positioning for data-driven solutions which aim to address future research areas</a:t>
            </a:r>
            <a:r>
              <a:rPr kumimoji="0" lang="en-GB" sz="1600" b="0" i="0" u="none" strike="noStrike" kern="1200" cap="none" spc="0" normalizeH="0" baseline="30000" noProof="0" dirty="0">
                <a:ln>
                  <a:noFill/>
                </a:ln>
                <a:solidFill>
                  <a:srgbClr val="000000"/>
                </a:solidFill>
                <a:effectLst/>
                <a:uLnTx/>
                <a:uFillTx/>
                <a:latin typeface="Poppins Light"/>
                <a:ea typeface="+mn-ea"/>
                <a:cs typeface="Poppins Light" pitchFamily="2" charset="77"/>
              </a:rPr>
              <a:t>2</a:t>
            </a:r>
            <a:endParaRPr kumimoji="0" lang="en-GB" sz="1600" b="0" i="0" u="none" strike="noStrike" kern="1200" cap="none" spc="0" normalizeH="0" baseline="0" noProof="0" dirty="0">
              <a:ln>
                <a:noFill/>
              </a:ln>
              <a:solidFill>
                <a:srgbClr val="000000"/>
              </a:solidFill>
              <a:effectLst/>
              <a:uLnTx/>
              <a:uFillTx/>
              <a:latin typeface="Poppins Light"/>
              <a:ea typeface="+mn-ea"/>
              <a:cs typeface="Poppins Light" pitchFamily="2" charset="77"/>
            </a:endParaRPr>
          </a:p>
        </p:txBody>
      </p:sp>
      <p:sp>
        <p:nvSpPr>
          <p:cNvPr id="5" name="Text Placeholder 2">
            <a:extLst>
              <a:ext uri="{FF2B5EF4-FFF2-40B4-BE49-F238E27FC236}">
                <a16:creationId xmlns:a16="http://schemas.microsoft.com/office/drawing/2014/main" id="{67C62D3C-73FD-8F4F-71C9-8949775158E3}"/>
              </a:ext>
            </a:extLst>
          </p:cNvPr>
          <p:cNvSpPr txBox="1">
            <a:spLocks/>
          </p:cNvSpPr>
          <p:nvPr/>
        </p:nvSpPr>
        <p:spPr>
          <a:xfrm>
            <a:off x="364332" y="5894943"/>
            <a:ext cx="11460164" cy="29880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Poppins Light"/>
                <a:ea typeface="+mn-ea"/>
                <a:cs typeface="Poppins Light" pitchFamily="2" charset="77"/>
              </a:rPr>
              <a:t>1 Kara V, Van Hunsel F, Bate A, van Puijenbroek E. The Role of Adverse Event Follow-Up in Advancing the Knowledge of Medicines and Vaccines Safety: A Scoping Review. Drug Saf. 2025 Sep;48(9):977-991</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Poppins Light"/>
                <a:ea typeface="+mn-ea"/>
                <a:cs typeface="Poppins Light" pitchFamily="2" charset="77"/>
              </a:rPr>
              <a:t>2 Kara V, Powell G, Ramcharran D, Bate A. Risk-Based Stratification of Pharmacovigilance Data for a Differentiated Approach to Follow-Up; Abstract accepted for ISPE Washington 2025</a:t>
            </a:r>
          </a:p>
        </p:txBody>
      </p:sp>
      <p:sp>
        <p:nvSpPr>
          <p:cNvPr id="7" name="Subtitle 6">
            <a:extLst>
              <a:ext uri="{FF2B5EF4-FFF2-40B4-BE49-F238E27FC236}">
                <a16:creationId xmlns:a16="http://schemas.microsoft.com/office/drawing/2014/main" id="{884264F6-50DF-4CA6-14BB-CEC5D3C2EF00}"/>
              </a:ext>
            </a:extLst>
          </p:cNvPr>
          <p:cNvSpPr txBox="1">
            <a:spLocks/>
          </p:cNvSpPr>
          <p:nvPr/>
        </p:nvSpPr>
        <p:spPr>
          <a:xfrm>
            <a:off x="364332" y="664257"/>
            <a:ext cx="11460164" cy="352800"/>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Poppins Light"/>
                <a:ea typeface="+mn-ea"/>
                <a:cs typeface="Poppins Light" pitchFamily="2" charset="77"/>
              </a:rPr>
              <a:t>Results of a scoping review</a:t>
            </a:r>
          </a:p>
        </p:txBody>
      </p:sp>
      <p:pic>
        <p:nvPicPr>
          <p:cNvPr id="8" name="Picture 7">
            <a:extLst>
              <a:ext uri="{FF2B5EF4-FFF2-40B4-BE49-F238E27FC236}">
                <a16:creationId xmlns:a16="http://schemas.microsoft.com/office/drawing/2014/main" id="{ED2C2618-0861-4A37-6D6C-AAF843AE1A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925" y="1769884"/>
            <a:ext cx="5633489" cy="2944094"/>
          </a:xfrm>
          <a:prstGeom prst="rect">
            <a:avLst/>
          </a:prstGeom>
        </p:spPr>
      </p:pic>
    </p:spTree>
    <p:extLst>
      <p:ext uri="{BB962C8B-B14F-4D97-AF65-F5344CB8AC3E}">
        <p14:creationId xmlns:p14="http://schemas.microsoft.com/office/powerpoint/2010/main" val="2643355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53D5A-3867-ECFA-4AB2-00427421C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46804-C11B-4983-3CB8-99B85DBF5CA0}"/>
              </a:ext>
            </a:extLst>
          </p:cNvPr>
          <p:cNvSpPr>
            <a:spLocks noGrp="1"/>
          </p:cNvSpPr>
          <p:nvPr>
            <p:ph type="title"/>
          </p:nvPr>
        </p:nvSpPr>
        <p:spPr>
          <a:xfrm>
            <a:off x="364332" y="259376"/>
            <a:ext cx="10440990" cy="1132258"/>
          </a:xfrm>
        </p:spPr>
        <p:txBody>
          <a:bodyPr>
            <a:normAutofit/>
          </a:bodyPr>
          <a:lstStyle/>
          <a:p>
            <a:r>
              <a:rPr lang="en-GB" sz="2000" noProof="0" dirty="0"/>
              <a:t>Improving Medicines and Vaccines Safety: Expert Perspectives on AE follow-up</a:t>
            </a:r>
          </a:p>
        </p:txBody>
      </p:sp>
      <p:sp>
        <p:nvSpPr>
          <p:cNvPr id="24" name="Rectangle: Rounded Corners 23">
            <a:extLst>
              <a:ext uri="{FF2B5EF4-FFF2-40B4-BE49-F238E27FC236}">
                <a16:creationId xmlns:a16="http://schemas.microsoft.com/office/drawing/2014/main" id="{FA3F30FE-53CE-175C-45BB-F1D513BFEBF2}"/>
              </a:ext>
            </a:extLst>
          </p:cNvPr>
          <p:cNvSpPr/>
          <p:nvPr/>
        </p:nvSpPr>
        <p:spPr>
          <a:xfrm>
            <a:off x="444361" y="1180545"/>
            <a:ext cx="5709502" cy="1058472"/>
          </a:xfrm>
          <a:prstGeom prst="roundRect">
            <a:avLst/>
          </a:prstGeom>
          <a:solidFill>
            <a:schemeClr val="bg1"/>
          </a:solidFill>
          <a:ln w="38100">
            <a:solidFill>
              <a:srgbClr val="369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FFFFFF"/>
              </a:solidFill>
              <a:effectLst/>
              <a:uLnTx/>
              <a:uFillTx/>
              <a:latin typeface="Poppins Light"/>
              <a:ea typeface="+mn-ea"/>
              <a:cs typeface="+mn-cs"/>
            </a:endParaRPr>
          </a:p>
        </p:txBody>
      </p:sp>
      <p:sp>
        <p:nvSpPr>
          <p:cNvPr id="25" name="Content Placeholder 89">
            <a:extLst>
              <a:ext uri="{FF2B5EF4-FFF2-40B4-BE49-F238E27FC236}">
                <a16:creationId xmlns:a16="http://schemas.microsoft.com/office/drawing/2014/main" id="{729E599D-B5C8-7159-DAAA-8D2B09DAF2AD}"/>
              </a:ext>
            </a:extLst>
          </p:cNvPr>
          <p:cNvSpPr txBox="1">
            <a:spLocks/>
          </p:cNvSpPr>
          <p:nvPr/>
        </p:nvSpPr>
        <p:spPr>
          <a:xfrm>
            <a:off x="1784936" y="953100"/>
            <a:ext cx="3016368" cy="413268"/>
          </a:xfrm>
          <a:prstGeom prst="rect">
            <a:avLst/>
          </a:prstGeom>
          <a:solidFill>
            <a:schemeClr val="bg1"/>
          </a:solidFill>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ctr"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600" b="1" i="0" u="none" strike="noStrike" kern="1200" cap="none" spc="0" normalizeH="0" baseline="0" noProof="0" dirty="0">
                <a:ln>
                  <a:noFill/>
                </a:ln>
                <a:solidFill>
                  <a:srgbClr val="1A3492"/>
                </a:solidFill>
                <a:effectLst/>
                <a:uLnTx/>
                <a:uFillTx/>
                <a:latin typeface="Poppins Light"/>
                <a:ea typeface="+mn-ea"/>
                <a:cs typeface="+mn-cs"/>
              </a:rPr>
              <a:t>Context and challenge</a:t>
            </a:r>
            <a:endParaRPr kumimoji="0" lang="en-GB" sz="1600" b="1" i="0" u="none" strike="noStrike" kern="1200" cap="none" spc="0" normalizeH="0" baseline="30000" noProof="0" dirty="0">
              <a:ln>
                <a:noFill/>
              </a:ln>
              <a:solidFill>
                <a:srgbClr val="1A3492"/>
              </a:solidFill>
              <a:effectLst/>
              <a:uLnTx/>
              <a:uFillTx/>
              <a:latin typeface="Poppins Light"/>
              <a:ea typeface="+mn-ea"/>
              <a:cs typeface="+mn-cs"/>
            </a:endParaRPr>
          </a:p>
        </p:txBody>
      </p:sp>
      <p:sp>
        <p:nvSpPr>
          <p:cNvPr id="26" name="Rectangle: Rounded Corners 25">
            <a:extLst>
              <a:ext uri="{FF2B5EF4-FFF2-40B4-BE49-F238E27FC236}">
                <a16:creationId xmlns:a16="http://schemas.microsoft.com/office/drawing/2014/main" id="{485A3864-07F1-B929-2C8E-C966573694F1}"/>
              </a:ext>
            </a:extLst>
          </p:cNvPr>
          <p:cNvSpPr/>
          <p:nvPr/>
        </p:nvSpPr>
        <p:spPr>
          <a:xfrm>
            <a:off x="452387" y="2400493"/>
            <a:ext cx="5681471" cy="1058472"/>
          </a:xfrm>
          <a:prstGeom prst="roundRect">
            <a:avLst/>
          </a:prstGeom>
          <a:solidFill>
            <a:schemeClr val="bg1"/>
          </a:solidFill>
          <a:ln w="38100">
            <a:solidFill>
              <a:srgbClr val="369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781" b="0" i="0" u="none" strike="noStrike" kern="1200" cap="none" spc="0" normalizeH="0" baseline="0" noProof="0" dirty="0">
              <a:ln>
                <a:noFill/>
              </a:ln>
              <a:solidFill>
                <a:srgbClr val="FFFFFF"/>
              </a:solidFill>
              <a:effectLst/>
              <a:uLnTx/>
              <a:uFillTx/>
              <a:latin typeface="Poppins Light"/>
              <a:ea typeface="+mn-ea"/>
              <a:cs typeface="+mn-cs"/>
            </a:endParaRPr>
          </a:p>
        </p:txBody>
      </p:sp>
      <p:sp>
        <p:nvSpPr>
          <p:cNvPr id="27" name="Content Placeholder 89">
            <a:extLst>
              <a:ext uri="{FF2B5EF4-FFF2-40B4-BE49-F238E27FC236}">
                <a16:creationId xmlns:a16="http://schemas.microsoft.com/office/drawing/2014/main" id="{1845540C-93EF-C007-B8E2-001050E33F42}"/>
              </a:ext>
            </a:extLst>
          </p:cNvPr>
          <p:cNvSpPr txBox="1">
            <a:spLocks/>
          </p:cNvSpPr>
          <p:nvPr/>
        </p:nvSpPr>
        <p:spPr>
          <a:xfrm>
            <a:off x="2355731" y="2290053"/>
            <a:ext cx="1874777" cy="301245"/>
          </a:xfrm>
          <a:prstGeom prst="rect">
            <a:avLst/>
          </a:prstGeom>
          <a:solidFill>
            <a:schemeClr val="bg1"/>
          </a:solidFill>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ctr"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600" b="1" i="0" u="none" strike="noStrike" kern="1200" cap="none" spc="0" normalizeH="0" baseline="0" noProof="0" dirty="0">
                <a:ln>
                  <a:noFill/>
                </a:ln>
                <a:solidFill>
                  <a:srgbClr val="1A3492"/>
                </a:solidFill>
                <a:effectLst/>
                <a:uLnTx/>
                <a:uFillTx/>
                <a:latin typeface="Poppins Light"/>
                <a:ea typeface="+mn-ea"/>
                <a:cs typeface="+mn-cs"/>
              </a:rPr>
              <a:t>Study Method</a:t>
            </a:r>
          </a:p>
        </p:txBody>
      </p:sp>
      <p:sp>
        <p:nvSpPr>
          <p:cNvPr id="29" name="Content Placeholder 89">
            <a:extLst>
              <a:ext uri="{FF2B5EF4-FFF2-40B4-BE49-F238E27FC236}">
                <a16:creationId xmlns:a16="http://schemas.microsoft.com/office/drawing/2014/main" id="{E068CCE1-1F3F-CE2D-BB51-C4258CE4FF8B}"/>
              </a:ext>
            </a:extLst>
          </p:cNvPr>
          <p:cNvSpPr txBox="1">
            <a:spLocks/>
          </p:cNvSpPr>
          <p:nvPr/>
        </p:nvSpPr>
        <p:spPr>
          <a:xfrm>
            <a:off x="602757" y="1267876"/>
            <a:ext cx="6488082" cy="1058472"/>
          </a:xfrm>
          <a:prstGeom prst="rect">
            <a:avLst/>
          </a:prstGeom>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mn-cs"/>
              </a:rPr>
              <a:t>Initial Adverse Event (AE) reports are often incomplete</a:t>
            </a:r>
          </a:p>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mn-cs"/>
              </a:rPr>
              <a:t>Follow-up obtains more data but is resource intensive for PV Organisations and reporters </a:t>
            </a:r>
          </a:p>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Poppins Light"/>
                <a:ea typeface="+mn-ea"/>
                <a:cs typeface="+mn-cs"/>
              </a:rPr>
              <a:t>Need to prioritise value </a:t>
            </a:r>
          </a:p>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Poppins Light"/>
              <a:ea typeface="+mn-ea"/>
              <a:cs typeface="+mn-cs"/>
            </a:endParaRPr>
          </a:p>
        </p:txBody>
      </p:sp>
      <p:sp>
        <p:nvSpPr>
          <p:cNvPr id="30" name="Content Placeholder 89">
            <a:extLst>
              <a:ext uri="{FF2B5EF4-FFF2-40B4-BE49-F238E27FC236}">
                <a16:creationId xmlns:a16="http://schemas.microsoft.com/office/drawing/2014/main" id="{8D27D981-0906-2EBB-A55B-6E3E4C8654BC}"/>
              </a:ext>
            </a:extLst>
          </p:cNvPr>
          <p:cNvSpPr txBox="1">
            <a:spLocks/>
          </p:cNvSpPr>
          <p:nvPr/>
        </p:nvSpPr>
        <p:spPr>
          <a:xfrm>
            <a:off x="607550" y="2766454"/>
            <a:ext cx="6331050" cy="594131"/>
          </a:xfrm>
          <a:prstGeom prst="rect">
            <a:avLst/>
          </a:prstGeom>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mn-cs"/>
              </a:rPr>
              <a:t>Delphi Method: to build expert consensus</a:t>
            </a:r>
          </a:p>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Poppins Light"/>
                <a:ea typeface="+mn-ea"/>
                <a:cs typeface="+mn-cs"/>
              </a:rPr>
              <a:t>10 Global Experts interviewed </a:t>
            </a:r>
          </a:p>
          <a:p>
            <a:pPr marL="0" marR="0" lvl="0" indent="0" algn="l"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Poppins Light"/>
                <a:ea typeface="+mn-ea"/>
                <a:cs typeface="+mn-cs"/>
              </a:rPr>
              <a:t>Data saturation reached </a:t>
            </a:r>
          </a:p>
        </p:txBody>
      </p:sp>
      <p:pic>
        <p:nvPicPr>
          <p:cNvPr id="3" name="Picture 2">
            <a:extLst>
              <a:ext uri="{FF2B5EF4-FFF2-40B4-BE49-F238E27FC236}">
                <a16:creationId xmlns:a16="http://schemas.microsoft.com/office/drawing/2014/main" id="{999B6371-AD13-C857-AEA1-42810DC532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19968" y="1205150"/>
            <a:ext cx="5056336" cy="5037379"/>
          </a:xfrm>
          <a:prstGeom prst="rect">
            <a:avLst/>
          </a:prstGeom>
        </p:spPr>
      </p:pic>
      <p:sp>
        <p:nvSpPr>
          <p:cNvPr id="4" name="Rectangle: Rounded Corners 3">
            <a:extLst>
              <a:ext uri="{FF2B5EF4-FFF2-40B4-BE49-F238E27FC236}">
                <a16:creationId xmlns:a16="http://schemas.microsoft.com/office/drawing/2014/main" id="{EAEE7A46-0F64-DE95-3210-4668C868D6E1}"/>
              </a:ext>
            </a:extLst>
          </p:cNvPr>
          <p:cNvSpPr/>
          <p:nvPr/>
        </p:nvSpPr>
        <p:spPr>
          <a:xfrm>
            <a:off x="452386" y="3675249"/>
            <a:ext cx="5681471" cy="1058472"/>
          </a:xfrm>
          <a:prstGeom prst="roundRect">
            <a:avLst/>
          </a:prstGeom>
          <a:solidFill>
            <a:schemeClr val="bg1"/>
          </a:solidFill>
          <a:ln w="38100">
            <a:solidFill>
              <a:srgbClr val="369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63343"/>
                </a:solidFill>
                <a:effectLst/>
                <a:uLnTx/>
                <a:uFillTx/>
                <a:latin typeface="Poppins Light"/>
                <a:ea typeface="+mn-ea"/>
                <a:cs typeface="+mn-cs"/>
              </a:rPr>
              <a:t>Use of AI for triage and identification of relevant information for follow-up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63343"/>
                </a:solidFill>
                <a:effectLst/>
                <a:uLnTx/>
                <a:uFillTx/>
                <a:latin typeface="Poppins Light"/>
                <a:ea typeface="+mn-ea"/>
                <a:cs typeface="+mn-cs"/>
              </a:rPr>
              <a:t>Automated/ structured reporting tools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63343"/>
                </a:solidFill>
                <a:effectLst/>
                <a:uLnTx/>
                <a:uFillTx/>
                <a:latin typeface="Poppins Light"/>
                <a:ea typeface="+mn-ea"/>
                <a:cs typeface="+mn-cs"/>
              </a:rPr>
              <a:t>Burden on reporters (HCP/ Patients) </a:t>
            </a:r>
          </a:p>
        </p:txBody>
      </p:sp>
      <p:sp>
        <p:nvSpPr>
          <p:cNvPr id="5" name="Content Placeholder 89">
            <a:extLst>
              <a:ext uri="{FF2B5EF4-FFF2-40B4-BE49-F238E27FC236}">
                <a16:creationId xmlns:a16="http://schemas.microsoft.com/office/drawing/2014/main" id="{69B4E34C-3385-BF92-573C-A787938AF440}"/>
              </a:ext>
            </a:extLst>
          </p:cNvPr>
          <p:cNvSpPr txBox="1">
            <a:spLocks/>
          </p:cNvSpPr>
          <p:nvPr/>
        </p:nvSpPr>
        <p:spPr>
          <a:xfrm>
            <a:off x="1771509" y="3541292"/>
            <a:ext cx="3043220" cy="210335"/>
          </a:xfrm>
          <a:prstGeom prst="rect">
            <a:avLst/>
          </a:prstGeom>
          <a:solidFill>
            <a:schemeClr val="bg1"/>
          </a:solidFill>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ctr"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600" b="1" i="0" u="none" strike="noStrike" kern="1200" cap="none" spc="0" normalizeH="0" baseline="0" noProof="0" dirty="0">
                <a:ln>
                  <a:noFill/>
                </a:ln>
                <a:solidFill>
                  <a:srgbClr val="1A3492"/>
                </a:solidFill>
                <a:effectLst/>
                <a:uLnTx/>
                <a:uFillTx/>
                <a:latin typeface="Poppins Light"/>
                <a:ea typeface="+mn-ea"/>
                <a:cs typeface="+mn-cs"/>
              </a:rPr>
              <a:t>Enablers and Considerations</a:t>
            </a:r>
          </a:p>
        </p:txBody>
      </p:sp>
      <p:sp>
        <p:nvSpPr>
          <p:cNvPr id="6" name="Rectangle: Rounded Corners 5">
            <a:extLst>
              <a:ext uri="{FF2B5EF4-FFF2-40B4-BE49-F238E27FC236}">
                <a16:creationId xmlns:a16="http://schemas.microsoft.com/office/drawing/2014/main" id="{562401D6-5708-4F07-FDEF-E187497B2C63}"/>
              </a:ext>
            </a:extLst>
          </p:cNvPr>
          <p:cNvSpPr/>
          <p:nvPr/>
        </p:nvSpPr>
        <p:spPr>
          <a:xfrm>
            <a:off x="452386" y="4935380"/>
            <a:ext cx="5681471" cy="1307149"/>
          </a:xfrm>
          <a:prstGeom prst="roundRect">
            <a:avLst/>
          </a:prstGeom>
          <a:solidFill>
            <a:schemeClr val="bg1"/>
          </a:solidFill>
          <a:ln w="38100">
            <a:solidFill>
              <a:srgbClr val="369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63343"/>
                </a:solidFill>
                <a:effectLst/>
                <a:uLnTx/>
                <a:uFillTx/>
                <a:latin typeface="Poppins Light"/>
                <a:ea typeface="+mn-ea"/>
                <a:cs typeface="+mn-cs"/>
              </a:rPr>
              <a:t>PV follow-up is context dependent, supporting a shift to proportionate, purpose-driven follow-up strategies for consistent and efficient use of resources including criteria for prioritization and de-prioritization.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81" b="0" i="0" u="none" strike="noStrike" kern="1200" cap="none" spc="0" normalizeH="0" baseline="0" noProof="0" dirty="0">
                <a:ln>
                  <a:noFill/>
                </a:ln>
                <a:solidFill>
                  <a:srgbClr val="FFFFFF"/>
                </a:solidFill>
                <a:effectLst/>
                <a:uLnTx/>
                <a:uFillTx/>
                <a:latin typeface="Poppins Light"/>
                <a:ea typeface="+mn-ea"/>
                <a:cs typeface="+mn-cs"/>
              </a:rPr>
              <a:t>guided by a structured, proportionate, and </a:t>
            </a:r>
            <a:r>
              <a:rPr kumimoji="0" lang="en-US" sz="1400" b="0" i="0" u="none" strike="noStrike" kern="1200" cap="none" spc="0" normalizeH="0" baseline="0" noProof="0" dirty="0">
                <a:ln>
                  <a:noFill/>
                </a:ln>
                <a:solidFill>
                  <a:srgbClr val="FFFFFF"/>
                </a:solidFill>
                <a:effectLst/>
                <a:uLnTx/>
                <a:uFillTx/>
                <a:latin typeface="Poppins Light"/>
                <a:ea typeface="+mn-ea"/>
                <a:cs typeface="+mn-cs"/>
              </a:rPr>
              <a:t>purpose-driven</a:t>
            </a:r>
            <a:r>
              <a:rPr kumimoji="0" lang="en-US" sz="781" b="0" i="0" u="none" strike="noStrike" kern="1200" cap="none" spc="0" normalizeH="0" baseline="0" noProof="0" dirty="0">
                <a:ln>
                  <a:noFill/>
                </a:ln>
                <a:solidFill>
                  <a:srgbClr val="FFFFFF"/>
                </a:solidFill>
                <a:effectLst/>
                <a:uLnTx/>
                <a:uFillTx/>
                <a:latin typeface="Poppins Light"/>
                <a:ea typeface="+mn-ea"/>
                <a:cs typeface="+mn-cs"/>
              </a:rPr>
              <a:t> approach</a:t>
            </a:r>
            <a:endParaRPr kumimoji="0" lang="en-GB" sz="781" b="0" i="0" u="none" strike="noStrike" kern="1200" cap="none" spc="0" normalizeH="0" baseline="0" noProof="0" dirty="0">
              <a:ln>
                <a:noFill/>
              </a:ln>
              <a:solidFill>
                <a:srgbClr val="FFFFFF"/>
              </a:solidFill>
              <a:effectLst/>
              <a:uLnTx/>
              <a:uFillTx/>
              <a:latin typeface="Poppins Light"/>
              <a:ea typeface="+mn-ea"/>
              <a:cs typeface="+mn-cs"/>
            </a:endParaRPr>
          </a:p>
        </p:txBody>
      </p:sp>
      <p:sp>
        <p:nvSpPr>
          <p:cNvPr id="7" name="Content Placeholder 89">
            <a:extLst>
              <a:ext uri="{FF2B5EF4-FFF2-40B4-BE49-F238E27FC236}">
                <a16:creationId xmlns:a16="http://schemas.microsoft.com/office/drawing/2014/main" id="{17B5303C-E05B-8E98-0262-A4A9D01BC87A}"/>
              </a:ext>
            </a:extLst>
          </p:cNvPr>
          <p:cNvSpPr txBox="1">
            <a:spLocks/>
          </p:cNvSpPr>
          <p:nvPr/>
        </p:nvSpPr>
        <p:spPr>
          <a:xfrm>
            <a:off x="2355730" y="4825590"/>
            <a:ext cx="1874777" cy="248829"/>
          </a:xfrm>
          <a:prstGeom prst="rect">
            <a:avLst/>
          </a:prstGeom>
          <a:solidFill>
            <a:schemeClr val="bg1"/>
          </a:solidFill>
        </p:spPr>
        <p:txBody>
          <a:bodyPr vert="horz" lIns="0" tIns="0" rIns="0" bIns="19599" rtlCol="0">
            <a:noAutofit/>
          </a:bodyPr>
          <a:lstStyle>
            <a:lvl1pPr marL="237058"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2400" kern="1200">
                <a:solidFill>
                  <a:schemeClr val="tx1"/>
                </a:solidFill>
                <a:latin typeface="+mn-lt"/>
                <a:ea typeface="+mn-ea"/>
                <a:cs typeface="+mn-cs"/>
              </a:defRPr>
            </a:lvl1pPr>
            <a:lvl2pPr marL="711175"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2000" kern="1200">
                <a:solidFill>
                  <a:schemeClr val="tx1"/>
                </a:solidFill>
                <a:latin typeface="+mn-lt"/>
                <a:ea typeface="+mn-ea"/>
                <a:cs typeface="+mn-cs"/>
              </a:defRPr>
            </a:lvl2pPr>
            <a:lvl3pPr marL="1185291"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800" kern="1200">
                <a:solidFill>
                  <a:schemeClr val="tx1"/>
                </a:solidFill>
                <a:latin typeface="+mn-lt"/>
                <a:ea typeface="+mn-ea"/>
                <a:cs typeface="+mn-cs"/>
              </a:defRPr>
            </a:lvl3pPr>
            <a:lvl4pPr marL="1659407" indent="-237058" algn="l" defTabSz="948233" rtl="0" eaLnBrk="1" latinLnBrk="0" hangingPunct="1">
              <a:lnSpc>
                <a:spcPct val="95000"/>
              </a:lnSpc>
              <a:spcBef>
                <a:spcPts val="0"/>
              </a:spcBef>
              <a:spcAft>
                <a:spcPts val="400"/>
              </a:spcAft>
              <a:buClr>
                <a:srgbClr val="FFA366"/>
              </a:buClr>
              <a:buFont typeface="Muli" panose="00000500000000000000" pitchFamily="2" charset="0"/>
              <a:buChar char="‐"/>
              <a:defRPr sz="1600" kern="1200">
                <a:solidFill>
                  <a:schemeClr val="tx1"/>
                </a:solidFill>
                <a:latin typeface="+mn-lt"/>
                <a:ea typeface="+mn-ea"/>
                <a:cs typeface="+mn-cs"/>
              </a:defRPr>
            </a:lvl4pPr>
            <a:lvl5pPr marL="2133524" indent="-237058" algn="l" defTabSz="948233" rtl="0" eaLnBrk="1" latinLnBrk="0" hangingPunct="1">
              <a:lnSpc>
                <a:spcPct val="95000"/>
              </a:lnSpc>
              <a:spcBef>
                <a:spcPts val="0"/>
              </a:spcBef>
              <a:spcAft>
                <a:spcPts val="400"/>
              </a:spcAft>
              <a:buClr>
                <a:srgbClr val="FFA366"/>
              </a:buClr>
              <a:buFont typeface="Arial" panose="020B0604020202020204" pitchFamily="34" charset="0"/>
              <a:buChar char="•"/>
              <a:defRPr sz="1600" kern="1200">
                <a:solidFill>
                  <a:schemeClr val="tx1"/>
                </a:solidFill>
                <a:latin typeface="+mn-lt"/>
                <a:ea typeface="+mn-ea"/>
                <a:cs typeface="+mn-cs"/>
              </a:defRPr>
            </a:lvl5pPr>
            <a:lvl6pPr marL="2607640"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6pPr>
            <a:lvl7pPr marL="3081757"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7pPr>
            <a:lvl8pPr marL="3555873"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8pPr>
            <a:lvl9pPr marL="4029989" indent="-237058" algn="l" defTabSz="948233" rtl="0" eaLnBrk="1" latinLnBrk="0" hangingPunct="1">
              <a:lnSpc>
                <a:spcPct val="90000"/>
              </a:lnSpc>
              <a:spcBef>
                <a:spcPts val="519"/>
              </a:spcBef>
              <a:buFont typeface="Arial" panose="020B0604020202020204" pitchFamily="34" charset="0"/>
              <a:buChar char="•"/>
              <a:defRPr sz="1867" kern="1200">
                <a:solidFill>
                  <a:schemeClr val="tx1"/>
                </a:solidFill>
                <a:latin typeface="+mn-lt"/>
                <a:ea typeface="+mn-ea"/>
                <a:cs typeface="+mn-cs"/>
              </a:defRPr>
            </a:lvl9pPr>
          </a:lstStyle>
          <a:p>
            <a:pPr marL="0" marR="0" lvl="0" indent="0" algn="ctr" defTabSz="948233" rtl="0" eaLnBrk="1" fontAlgn="auto" latinLnBrk="0" hangingPunct="1">
              <a:lnSpc>
                <a:spcPct val="95000"/>
              </a:lnSpc>
              <a:spcBef>
                <a:spcPts val="0"/>
              </a:spcBef>
              <a:spcAft>
                <a:spcPts val="400"/>
              </a:spcAft>
              <a:buClr>
                <a:srgbClr val="D0C262"/>
              </a:buClr>
              <a:buSzTx/>
              <a:buFont typeface="Arial" panose="020B0604020202020204" pitchFamily="34" charset="0"/>
              <a:buNone/>
              <a:tabLst/>
              <a:defRPr/>
            </a:pPr>
            <a:r>
              <a:rPr kumimoji="0" lang="en-GB" sz="1600" b="1" i="0" u="none" strike="noStrike" kern="1200" cap="none" spc="0" normalizeH="0" baseline="0" noProof="0" dirty="0">
                <a:ln>
                  <a:noFill/>
                </a:ln>
                <a:solidFill>
                  <a:srgbClr val="1A3492"/>
                </a:solidFill>
                <a:effectLst/>
                <a:uLnTx/>
                <a:uFillTx/>
                <a:latin typeface="Poppins Light"/>
                <a:ea typeface="+mn-ea"/>
                <a:cs typeface="+mn-cs"/>
              </a:rPr>
              <a:t>Conclusion</a:t>
            </a:r>
          </a:p>
        </p:txBody>
      </p:sp>
      <p:sp>
        <p:nvSpPr>
          <p:cNvPr id="13" name="Text Placeholder 2">
            <a:extLst>
              <a:ext uri="{FF2B5EF4-FFF2-40B4-BE49-F238E27FC236}">
                <a16:creationId xmlns:a16="http://schemas.microsoft.com/office/drawing/2014/main" id="{A14ED483-1B50-9C72-2D19-80E16B3DED12}"/>
              </a:ext>
            </a:extLst>
          </p:cNvPr>
          <p:cNvSpPr txBox="1">
            <a:spLocks/>
          </p:cNvSpPr>
          <p:nvPr/>
        </p:nvSpPr>
        <p:spPr>
          <a:xfrm>
            <a:off x="364332" y="6313182"/>
            <a:ext cx="11460164" cy="29880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000000"/>
                </a:solidFill>
                <a:effectLst/>
                <a:uLnTx/>
                <a:uFillTx/>
                <a:latin typeface="Poppins Light"/>
                <a:ea typeface="+mn-ea"/>
                <a:cs typeface="Poppins Light" pitchFamily="2" charset="77"/>
              </a:rPr>
              <a:t>1 Kara V, Van Hunsel F, Younus Y, Hauben M, Bate A, van Puijenbroek E. </a:t>
            </a:r>
            <a:r>
              <a:rPr kumimoji="0" lang="en-US" sz="900" b="0" i="0" u="none" strike="noStrike" kern="1200" cap="none" spc="0" normalizeH="0" baseline="0" noProof="0" dirty="0">
                <a:ln>
                  <a:noFill/>
                </a:ln>
                <a:solidFill>
                  <a:srgbClr val="000000"/>
                </a:solidFill>
                <a:effectLst/>
                <a:uLnTx/>
                <a:uFillTx/>
                <a:latin typeface="Poppins Light"/>
                <a:ea typeface="+mn-ea"/>
                <a:cs typeface="Poppins Light" pitchFamily="2" charset="77"/>
              </a:rPr>
              <a:t>When does Follow-Up on Adverse Events Improve the Understanding of Medicine and Vaccine Safety? Insights from Global Expert Perspectives </a:t>
            </a:r>
            <a:r>
              <a:rPr kumimoji="0" lang="en-GB" sz="900" b="0" i="0" u="none" strike="noStrike" kern="1200" cap="none" spc="0" normalizeH="0" baseline="0" noProof="0" dirty="0">
                <a:ln>
                  <a:noFill/>
                </a:ln>
                <a:solidFill>
                  <a:srgbClr val="000000"/>
                </a:solidFill>
                <a:effectLst/>
                <a:uLnTx/>
                <a:uFillTx/>
                <a:latin typeface="Poppins Light"/>
                <a:ea typeface="+mn-ea"/>
                <a:cs typeface="Poppins Light" pitchFamily="2" charset="77"/>
              </a:rPr>
              <a:t>. </a:t>
            </a:r>
            <a:r>
              <a:rPr kumimoji="0" lang="en-GB" sz="900" b="0" i="1" u="none" strike="noStrike" kern="1200" cap="none" spc="0" normalizeH="0" baseline="0" noProof="0" dirty="0">
                <a:ln>
                  <a:noFill/>
                </a:ln>
                <a:solidFill>
                  <a:srgbClr val="000000"/>
                </a:solidFill>
                <a:effectLst/>
                <a:uLnTx/>
                <a:uFillTx/>
                <a:latin typeface="Poppins Light"/>
                <a:ea typeface="+mn-ea"/>
                <a:cs typeface="Poppins Light" pitchFamily="2" charset="77"/>
              </a:rPr>
              <a:t>Under review</a:t>
            </a:r>
          </a:p>
        </p:txBody>
      </p:sp>
    </p:spTree>
    <p:extLst>
      <p:ext uri="{BB962C8B-B14F-4D97-AF65-F5344CB8AC3E}">
        <p14:creationId xmlns:p14="http://schemas.microsoft.com/office/powerpoint/2010/main" val="4104179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1C159-A9E7-FBCE-5F65-DCEAC11501C8}"/>
            </a:ext>
          </a:extLst>
        </p:cNvPr>
        <p:cNvGrpSpPr/>
        <p:nvPr/>
      </p:nvGrpSpPr>
      <p:grpSpPr>
        <a:xfrm>
          <a:off x="0" y="0"/>
          <a:ext cx="0" cy="0"/>
          <a:chOff x="0" y="0"/>
          <a:chExt cx="0" cy="0"/>
        </a:xfrm>
      </p:grpSpPr>
      <p:pic>
        <p:nvPicPr>
          <p:cNvPr id="6" name="Picture 5" descr="Witte pijlen die naar het rode doel gaan">
            <a:extLst>
              <a:ext uri="{FF2B5EF4-FFF2-40B4-BE49-F238E27FC236}">
                <a16:creationId xmlns:a16="http://schemas.microsoft.com/office/drawing/2014/main" id="{A4E451C4-C07A-823E-D262-F08F7CCEE616}"/>
              </a:ext>
            </a:extLst>
          </p:cNvPr>
          <p:cNvPicPr>
            <a:picLocks noChangeAspect="1"/>
          </p:cNvPicPr>
          <p:nvPr/>
        </p:nvPicPr>
        <p:blipFill>
          <a:blip r:embed="rId2" cstate="email">
            <a:extLst>
              <a:ext uri="{28A0092B-C50C-407E-A947-70E740481C1C}">
                <a14:useLocalDpi xmlns:a14="http://schemas.microsoft.com/office/drawing/2010/main"/>
              </a:ext>
            </a:extLst>
          </a:blip>
          <a:srcRect r="-1" b="-1"/>
          <a:stretch>
            <a:fillRect/>
          </a:stretch>
        </p:blipFill>
        <p:spPr>
          <a:xfrm>
            <a:off x="7055230" y="10"/>
            <a:ext cx="5136770" cy="4648801"/>
          </a:xfrm>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noFill/>
        </p:spPr>
      </p:pic>
      <p:sp>
        <p:nvSpPr>
          <p:cNvPr id="3" name="Titel 2">
            <a:extLst>
              <a:ext uri="{FF2B5EF4-FFF2-40B4-BE49-F238E27FC236}">
                <a16:creationId xmlns:a16="http://schemas.microsoft.com/office/drawing/2014/main" id="{13262413-862C-0609-A804-3C92FB53291B}"/>
              </a:ext>
            </a:extLst>
          </p:cNvPr>
          <p:cNvSpPr>
            <a:spLocks noGrp="1"/>
          </p:cNvSpPr>
          <p:nvPr>
            <p:ph type="title"/>
          </p:nvPr>
        </p:nvSpPr>
        <p:spPr>
          <a:xfrm>
            <a:off x="694125" y="720000"/>
            <a:ext cx="5640000" cy="1353600"/>
          </a:xfrm>
        </p:spPr>
        <p:txBody>
          <a:bodyPr anchor="t">
            <a:normAutofit/>
          </a:bodyPr>
          <a:lstStyle/>
          <a:p>
            <a:pPr>
              <a:lnSpc>
                <a:spcPct val="90000"/>
              </a:lnSpc>
            </a:pPr>
            <a:r>
              <a:rPr lang="nl-NL" sz="3100" b="1"/>
              <a:t>How </a:t>
            </a:r>
            <a:r>
              <a:rPr lang="nl-NL" sz="3100" b="1" err="1"/>
              <a:t>can</a:t>
            </a:r>
            <a:r>
              <a:rPr lang="nl-NL" sz="3100" b="1"/>
              <a:t> we </a:t>
            </a:r>
            <a:r>
              <a:rPr lang="nl-NL" sz="3100" b="1" err="1"/>
              <a:t>improve</a:t>
            </a:r>
            <a:r>
              <a:rPr lang="nl-NL" sz="3100" b="1"/>
              <a:t> the </a:t>
            </a:r>
            <a:r>
              <a:rPr lang="nl-NL" sz="3100" b="1" err="1"/>
              <a:t>quality</a:t>
            </a:r>
            <a:r>
              <a:rPr lang="nl-NL" sz="3100" b="1"/>
              <a:t> and/or </a:t>
            </a:r>
            <a:r>
              <a:rPr lang="nl-NL" sz="3100" b="1" err="1"/>
              <a:t>integration</a:t>
            </a:r>
            <a:r>
              <a:rPr lang="nl-NL" sz="3100" b="1"/>
              <a:t> of </a:t>
            </a:r>
            <a:r>
              <a:rPr lang="nl-NL" sz="3100" b="1" err="1"/>
              <a:t>our</a:t>
            </a:r>
            <a:r>
              <a:rPr lang="nl-NL" sz="3100" b="1"/>
              <a:t> data?</a:t>
            </a:r>
            <a:br>
              <a:rPr lang="nl-NL" sz="3100" b="1"/>
            </a:br>
            <a:endParaRPr lang="nl-NL" sz="3100" b="1"/>
          </a:p>
        </p:txBody>
      </p:sp>
      <p:sp>
        <p:nvSpPr>
          <p:cNvPr id="10" name="Text Placeholder 3">
            <a:extLst>
              <a:ext uri="{FF2B5EF4-FFF2-40B4-BE49-F238E27FC236}">
                <a16:creationId xmlns:a16="http://schemas.microsoft.com/office/drawing/2014/main" id="{3CFD9409-F442-2837-A497-F8313F737377}"/>
              </a:ext>
            </a:extLst>
          </p:cNvPr>
          <p:cNvSpPr>
            <a:spLocks noGrp="1"/>
          </p:cNvSpPr>
          <p:nvPr>
            <p:ph type="body" sz="quarter" idx="11"/>
          </p:nvPr>
        </p:nvSpPr>
        <p:spPr>
          <a:xfrm>
            <a:off x="695325" y="6363861"/>
            <a:ext cx="5400000" cy="151239"/>
          </a:xfrm>
        </p:spPr>
        <p:txBody>
          <a:bodyPr/>
          <a:lstStyle/>
          <a:p>
            <a:endParaRPr lang="en-US"/>
          </a:p>
        </p:txBody>
      </p:sp>
      <p:sp>
        <p:nvSpPr>
          <p:cNvPr id="4" name="Tijdelijke aanduiding voor tekst 3">
            <a:extLst>
              <a:ext uri="{FF2B5EF4-FFF2-40B4-BE49-F238E27FC236}">
                <a16:creationId xmlns:a16="http://schemas.microsoft.com/office/drawing/2014/main" id="{1BC67752-2B4C-DE14-A623-1A5F003322A1}"/>
              </a:ext>
            </a:extLst>
          </p:cNvPr>
          <p:cNvSpPr>
            <a:spLocks noGrp="1"/>
          </p:cNvSpPr>
          <p:nvPr>
            <p:ph type="body" sz="quarter" idx="13"/>
          </p:nvPr>
        </p:nvSpPr>
        <p:spPr>
          <a:xfrm>
            <a:off x="695326" y="3540049"/>
            <a:ext cx="6477000" cy="2589289"/>
          </a:xfrm>
        </p:spPr>
        <p:txBody>
          <a:bodyPr>
            <a:normAutofit/>
          </a:bodyPr>
          <a:lstStyle/>
          <a:p>
            <a:pPr marL="342900" indent="-342900">
              <a:buFont typeface="Arial" panose="020B0604020202020204" pitchFamily="34" charset="0"/>
              <a:buChar char="•"/>
            </a:pPr>
            <a:r>
              <a:rPr lang="nl-NL" dirty="0"/>
              <a:t>Follow-up of </a:t>
            </a:r>
            <a:r>
              <a:rPr lang="nl-NL" dirty="0" err="1"/>
              <a:t>ICSRs</a:t>
            </a:r>
            <a:endParaRPr lang="nl-NL" dirty="0"/>
          </a:p>
          <a:p>
            <a:pPr marL="342900" indent="-342900">
              <a:buFont typeface="Arial" panose="020B0604020202020204" pitchFamily="34" charset="0"/>
              <a:buChar char="•"/>
            </a:pPr>
            <a:r>
              <a:rPr lang="nl-NL" dirty="0">
                <a:solidFill>
                  <a:srgbClr val="FF0000"/>
                </a:solidFill>
              </a:rPr>
              <a:t>Signal </a:t>
            </a:r>
            <a:r>
              <a:rPr lang="nl-NL" dirty="0" err="1">
                <a:solidFill>
                  <a:srgbClr val="FF0000"/>
                </a:solidFill>
              </a:rPr>
              <a:t>strenghtening</a:t>
            </a:r>
            <a:r>
              <a:rPr lang="nl-NL" dirty="0">
                <a:solidFill>
                  <a:srgbClr val="FF0000"/>
                </a:solidFill>
              </a:rPr>
              <a:t> </a:t>
            </a:r>
            <a:r>
              <a:rPr lang="nl-NL" dirty="0" err="1">
                <a:solidFill>
                  <a:srgbClr val="FF0000"/>
                </a:solidFill>
              </a:rPr>
              <a:t>by</a:t>
            </a:r>
            <a:r>
              <a:rPr lang="nl-NL" dirty="0">
                <a:solidFill>
                  <a:srgbClr val="FF0000"/>
                </a:solidFill>
              </a:rPr>
              <a:t> </a:t>
            </a:r>
            <a:r>
              <a:rPr lang="nl-NL" dirty="0" err="1">
                <a:solidFill>
                  <a:srgbClr val="FF0000"/>
                </a:solidFill>
              </a:rPr>
              <a:t>searching</a:t>
            </a:r>
            <a:r>
              <a:rPr lang="nl-NL" dirty="0">
                <a:solidFill>
                  <a:srgbClr val="FF0000"/>
                </a:solidFill>
              </a:rPr>
              <a:t> </a:t>
            </a:r>
            <a:r>
              <a:rPr lang="nl-NL" dirty="0" err="1">
                <a:solidFill>
                  <a:srgbClr val="FF0000"/>
                </a:solidFill>
              </a:rPr>
              <a:t>EHRs</a:t>
            </a:r>
            <a:r>
              <a:rPr lang="nl-NL" dirty="0">
                <a:solidFill>
                  <a:srgbClr val="FF0000"/>
                </a:solidFill>
              </a:rPr>
              <a:t> </a:t>
            </a:r>
            <a:r>
              <a:rPr lang="nl-NL" dirty="0" err="1">
                <a:solidFill>
                  <a:srgbClr val="FF0000"/>
                </a:solidFill>
              </a:rPr>
              <a:t>for</a:t>
            </a:r>
            <a:r>
              <a:rPr lang="nl-NL" dirty="0">
                <a:solidFill>
                  <a:srgbClr val="FF0000"/>
                </a:solidFill>
              </a:rPr>
              <a:t> </a:t>
            </a:r>
            <a:r>
              <a:rPr lang="nl-NL" dirty="0" err="1">
                <a:solidFill>
                  <a:srgbClr val="FF0000"/>
                </a:solidFill>
              </a:rPr>
              <a:t>additional</a:t>
            </a:r>
            <a:r>
              <a:rPr lang="nl-NL" dirty="0">
                <a:solidFill>
                  <a:srgbClr val="FF0000"/>
                </a:solidFill>
              </a:rPr>
              <a:t> cases</a:t>
            </a:r>
          </a:p>
          <a:p>
            <a:pPr marL="342900" indent="-342900">
              <a:buFont typeface="Arial" panose="020B0604020202020204" pitchFamily="34" charset="0"/>
              <a:buChar char="•"/>
            </a:pPr>
            <a:endParaRPr lang="nl-NL" baseline="-25000" dirty="0"/>
          </a:p>
          <a:p>
            <a:pPr marL="342900" indent="-342900">
              <a:buFont typeface="Arial" panose="020B0604020202020204" pitchFamily="34" charset="0"/>
              <a:buChar char="•"/>
            </a:pPr>
            <a:endParaRPr lang="nl-NL" dirty="0"/>
          </a:p>
        </p:txBody>
      </p:sp>
    </p:spTree>
    <p:extLst>
      <p:ext uri="{BB962C8B-B14F-4D97-AF65-F5344CB8AC3E}">
        <p14:creationId xmlns:p14="http://schemas.microsoft.com/office/powerpoint/2010/main" val="149257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Tijdelijke aanduiding voor afbeelding 11">
            <a:extLst>
              <a:ext uri="{FF2B5EF4-FFF2-40B4-BE49-F238E27FC236}">
                <a16:creationId xmlns:a16="http://schemas.microsoft.com/office/drawing/2014/main" id="{BA1102FB-0877-36C8-F9D3-4512ABE8D32D}"/>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p:blipFill>
        <p:spPr>
          <a:custGeom>
            <a:avLst/>
            <a:gdLst>
              <a:gd name="connsiteX0" fmla="*/ 228383 w 5136770"/>
              <a:gd name="connsiteY0" fmla="*/ 0 h 4648811"/>
              <a:gd name="connsiteX1" fmla="*/ 5136770 w 5136770"/>
              <a:gd name="connsiteY1" fmla="*/ 0 h 4648811"/>
              <a:gd name="connsiteX2" fmla="*/ 5136770 w 5136770"/>
              <a:gd name="connsiteY2" fmla="*/ 4183428 h 4648811"/>
              <a:gd name="connsiteX3" fmla="*/ 5050175 w 5136770"/>
              <a:gd name="connsiteY3" fmla="*/ 4236036 h 4648811"/>
              <a:gd name="connsiteX4" fmla="*/ 3420000 w 5136770"/>
              <a:gd name="connsiteY4" fmla="*/ 4648811 h 4648811"/>
              <a:gd name="connsiteX5" fmla="*/ 0 w 5136770"/>
              <a:gd name="connsiteY5" fmla="*/ 1228811 h 4648811"/>
              <a:gd name="connsiteX6" fmla="*/ 207525 w 5136770"/>
              <a:gd name="connsiteY6" fmla="*/ 52900 h 464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770" h="4648811">
                <a:moveTo>
                  <a:pt x="228383" y="0"/>
                </a:moveTo>
                <a:lnTo>
                  <a:pt x="5136770" y="0"/>
                </a:lnTo>
                <a:lnTo>
                  <a:pt x="5136770" y="4183428"/>
                </a:lnTo>
                <a:lnTo>
                  <a:pt x="5050175" y="4236036"/>
                </a:lnTo>
                <a:cubicBezTo>
                  <a:pt x="4565584" y="4499281"/>
                  <a:pt x="4010254" y="4648811"/>
                  <a:pt x="3420000" y="4648811"/>
                </a:cubicBezTo>
                <a:cubicBezTo>
                  <a:pt x="1531186" y="4648811"/>
                  <a:pt x="0" y="3117625"/>
                  <a:pt x="0" y="1228811"/>
                </a:cubicBezTo>
                <a:cubicBezTo>
                  <a:pt x="0" y="815633"/>
                  <a:pt x="73270" y="419568"/>
                  <a:pt x="207525" y="52900"/>
                </a:cubicBezTo>
                <a:close/>
              </a:path>
            </a:pathLst>
          </a:custGeom>
          <a:solidFill>
            <a:srgbClr val="F1EEEA"/>
          </a:solidFill>
        </p:spPr>
      </p:pic>
      <p:sp>
        <p:nvSpPr>
          <p:cNvPr id="5" name="Titel 4">
            <a:extLst>
              <a:ext uri="{FF2B5EF4-FFF2-40B4-BE49-F238E27FC236}">
                <a16:creationId xmlns:a16="http://schemas.microsoft.com/office/drawing/2014/main" id="{96208316-CE7E-3DDA-32EE-2D9AE959BB52}"/>
              </a:ext>
            </a:extLst>
          </p:cNvPr>
          <p:cNvSpPr>
            <a:spLocks noGrp="1"/>
          </p:cNvSpPr>
          <p:nvPr>
            <p:ph type="title"/>
          </p:nvPr>
        </p:nvSpPr>
        <p:spPr>
          <a:xfrm>
            <a:off x="455325" y="538845"/>
            <a:ext cx="5640000" cy="1353600"/>
          </a:xfrm>
        </p:spPr>
        <p:txBody>
          <a:bodyPr>
            <a:noAutofit/>
          </a:bodyPr>
          <a:lstStyle/>
          <a:p>
            <a:pPr algn="ctr"/>
            <a:r>
              <a:rPr lang="en-US" sz="1600" b="1" dirty="0">
                <a:latin typeface="+mn-lt"/>
              </a:rPr>
              <a:t>Targeted searches in Hospital Electronic Health Records </a:t>
            </a:r>
            <a:br>
              <a:rPr lang="en-US" sz="1600" b="1" dirty="0">
                <a:latin typeface="+mn-lt"/>
              </a:rPr>
            </a:br>
            <a:r>
              <a:rPr lang="en-US" sz="1600" b="1" dirty="0">
                <a:latin typeface="+mn-lt"/>
              </a:rPr>
              <a:t>with a text-mining data collector tool (</a:t>
            </a:r>
            <a:r>
              <a:rPr lang="en-US" sz="1600" b="1" dirty="0" err="1">
                <a:latin typeface="+mn-lt"/>
              </a:rPr>
              <a:t>CTcue</a:t>
            </a:r>
            <a:r>
              <a:rPr lang="en-US" sz="1600" b="1" dirty="0">
                <a:latin typeface="+mn-lt"/>
              </a:rPr>
              <a:t>)</a:t>
            </a:r>
            <a:endParaRPr lang="nl-NL" sz="1600" b="1" dirty="0">
              <a:latin typeface="+mn-lt"/>
            </a:endParaRPr>
          </a:p>
        </p:txBody>
      </p:sp>
      <p:pic>
        <p:nvPicPr>
          <p:cNvPr id="4" name="Afbeelding 3">
            <a:extLst>
              <a:ext uri="{FF2B5EF4-FFF2-40B4-BE49-F238E27FC236}">
                <a16:creationId xmlns:a16="http://schemas.microsoft.com/office/drawing/2014/main" id="{2E40A02A-E461-C497-94F2-ACF619B2C9A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951" b="-1"/>
          <a:stretch>
            <a:fillRect/>
          </a:stretch>
        </p:blipFill>
        <p:spPr bwMode="auto">
          <a:xfrm>
            <a:off x="1409598" y="1068369"/>
            <a:ext cx="4162527" cy="5063807"/>
          </a:xfrm>
          <a:prstGeom prst="rect">
            <a:avLst/>
          </a:prstGeom>
          <a:ln>
            <a:noFill/>
          </a:ln>
          <a:extLst>
            <a:ext uri="{53640926-AAD7-44D8-BBD7-CCE9431645EC}">
              <a14:shadowObscured xmlns:a14="http://schemas.microsoft.com/office/drawing/2010/main"/>
            </a:ext>
          </a:extLst>
        </p:spPr>
      </p:pic>
      <p:sp>
        <p:nvSpPr>
          <p:cNvPr id="2" name="Rechthoek 1">
            <a:extLst>
              <a:ext uri="{FF2B5EF4-FFF2-40B4-BE49-F238E27FC236}">
                <a16:creationId xmlns:a16="http://schemas.microsoft.com/office/drawing/2014/main" id="{4DEC7DBA-57BD-9D3E-55AB-EABCA69813E9}"/>
              </a:ext>
            </a:extLst>
          </p:cNvPr>
          <p:cNvSpPr/>
          <p:nvPr/>
        </p:nvSpPr>
        <p:spPr>
          <a:xfrm>
            <a:off x="6619877" y="5850467"/>
            <a:ext cx="3937000" cy="7112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ct val="120000"/>
              </a:lnSpc>
              <a:spcBef>
                <a:spcPts val="1000"/>
              </a:spcBef>
            </a:pPr>
            <a:r>
              <a:rPr lang="nl-NL" dirty="0" err="1">
                <a:solidFill>
                  <a:schemeClr val="accent1"/>
                </a:solidFill>
                <a:latin typeface="+mj-lt"/>
              </a:rPr>
              <a:t>Currently</a:t>
            </a:r>
            <a:r>
              <a:rPr lang="nl-NL" dirty="0">
                <a:solidFill>
                  <a:schemeClr val="accent1"/>
                </a:solidFill>
                <a:latin typeface="+mj-lt"/>
              </a:rPr>
              <a:t>: </a:t>
            </a:r>
            <a:r>
              <a:rPr lang="nl-NL" dirty="0" err="1">
                <a:solidFill>
                  <a:schemeClr val="accent1"/>
                </a:solidFill>
                <a:latin typeface="+mj-lt"/>
              </a:rPr>
              <a:t>ZonMW</a:t>
            </a:r>
            <a:r>
              <a:rPr lang="nl-NL" dirty="0">
                <a:solidFill>
                  <a:schemeClr val="accent1"/>
                </a:solidFill>
                <a:latin typeface="+mj-lt"/>
              </a:rPr>
              <a:t> </a:t>
            </a:r>
            <a:r>
              <a:rPr lang="nl-NL" dirty="0" err="1">
                <a:solidFill>
                  <a:schemeClr val="accent1"/>
                </a:solidFill>
                <a:latin typeface="+mj-lt"/>
              </a:rPr>
              <a:t>implementation</a:t>
            </a:r>
            <a:r>
              <a:rPr lang="nl-NL" dirty="0">
                <a:solidFill>
                  <a:schemeClr val="accent1"/>
                </a:solidFill>
                <a:latin typeface="+mj-lt"/>
              </a:rPr>
              <a:t> project</a:t>
            </a:r>
          </a:p>
        </p:txBody>
      </p:sp>
    </p:spTree>
    <p:extLst>
      <p:ext uri="{BB962C8B-B14F-4D97-AF65-F5344CB8AC3E}">
        <p14:creationId xmlns:p14="http://schemas.microsoft.com/office/powerpoint/2010/main" val="226429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7F7A29F-E40F-91A0-0116-EF43899E94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24437" y="0"/>
            <a:ext cx="7943126" cy="6858000"/>
          </a:xfrm>
          <a:prstGeom prst="rect">
            <a:avLst/>
          </a:prstGeom>
        </p:spPr>
      </p:pic>
      <p:sp>
        <p:nvSpPr>
          <p:cNvPr id="5" name="Ster: 5 punten 4">
            <a:extLst>
              <a:ext uri="{FF2B5EF4-FFF2-40B4-BE49-F238E27FC236}">
                <a16:creationId xmlns:a16="http://schemas.microsoft.com/office/drawing/2014/main" id="{852DDFD1-AABA-B0C3-4B82-834E33F379BC}"/>
              </a:ext>
            </a:extLst>
          </p:cNvPr>
          <p:cNvSpPr/>
          <p:nvPr/>
        </p:nvSpPr>
        <p:spPr>
          <a:xfrm rot="1207964">
            <a:off x="8064016" y="1100158"/>
            <a:ext cx="4007093" cy="4021288"/>
          </a:xfrm>
          <a:prstGeom prst="star5">
            <a:avLst/>
          </a:prstGeom>
          <a:solidFill>
            <a:srgbClr val="FFFF00"/>
          </a:solidFill>
          <a:ln/>
        </p:spPr>
        <p:style>
          <a:lnRef idx="2">
            <a:schemeClr val="accent1"/>
          </a:lnRef>
          <a:fillRef idx="1">
            <a:schemeClr val="lt1"/>
          </a:fillRef>
          <a:effectRef idx="0">
            <a:schemeClr val="accent1"/>
          </a:effectRef>
          <a:fontRef idx="minor">
            <a:schemeClr val="dk1"/>
          </a:fontRef>
        </p:style>
        <p:txBody>
          <a:bodyPr lIns="108000" tIns="108000" rIns="108000" bIns="108000" rtlCol="0" anchor="ctr"/>
          <a:lstStyle/>
          <a:p>
            <a:pPr algn="ctr">
              <a:lnSpc>
                <a:spcPct val="120000"/>
              </a:lnSpc>
              <a:spcBef>
                <a:spcPts val="1000"/>
              </a:spcBef>
            </a:pPr>
            <a:r>
              <a:rPr lang="en-US" sz="1400" dirty="0"/>
              <a:t>Future scenario of patient involvement: the new hospital and beyond</a:t>
            </a:r>
            <a:endParaRPr lang="nl-NL" sz="1400" dirty="0" err="1">
              <a:solidFill>
                <a:schemeClr val="accent1"/>
              </a:solidFill>
            </a:endParaRPr>
          </a:p>
        </p:txBody>
      </p:sp>
    </p:spTree>
    <p:extLst>
      <p:ext uri="{BB962C8B-B14F-4D97-AF65-F5344CB8AC3E}">
        <p14:creationId xmlns:p14="http://schemas.microsoft.com/office/powerpoint/2010/main" val="2515295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3062154-FF6B-120F-0B52-A9C4E92B22EB}"/>
              </a:ext>
            </a:extLst>
          </p:cNvPr>
          <p:cNvSpPr>
            <a:spLocks noGrp="1"/>
          </p:cNvSpPr>
          <p:nvPr>
            <p:ph type="body" sz="quarter" idx="10"/>
          </p:nvPr>
        </p:nvSpPr>
        <p:spPr/>
        <p:txBody>
          <a:bodyPr/>
          <a:lstStyle/>
          <a:p>
            <a:r>
              <a:rPr lang="nl-NL" dirty="0" err="1"/>
              <a:t>Thank</a:t>
            </a:r>
            <a:r>
              <a:rPr lang="nl-NL" dirty="0"/>
              <a:t> you </a:t>
            </a:r>
          </a:p>
          <a:p>
            <a:r>
              <a:rPr lang="nl-NL" dirty="0" err="1"/>
              <a:t>for</a:t>
            </a:r>
            <a:r>
              <a:rPr lang="nl-NL" dirty="0"/>
              <a:t> your attention!</a:t>
            </a:r>
          </a:p>
        </p:txBody>
      </p:sp>
    </p:spTree>
    <p:extLst>
      <p:ext uri="{BB962C8B-B14F-4D97-AF65-F5344CB8AC3E}">
        <p14:creationId xmlns:p14="http://schemas.microsoft.com/office/powerpoint/2010/main" val="3150023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66EE48-3C07-F632-0D25-7CCB766CEFEE}"/>
              </a:ext>
            </a:extLst>
          </p:cNvPr>
          <p:cNvSpPr>
            <a:spLocks noGrp="1"/>
          </p:cNvSpPr>
          <p:nvPr>
            <p:ph type="title"/>
          </p:nvPr>
        </p:nvSpPr>
        <p:spPr/>
        <p:txBody>
          <a:bodyPr/>
          <a:lstStyle/>
          <a:p>
            <a:r>
              <a:rPr lang="nl-NL" b="1" dirty="0" err="1">
                <a:solidFill>
                  <a:srgbClr val="C00000"/>
                </a:solidFill>
              </a:rPr>
              <a:t>Finding</a:t>
            </a:r>
            <a:r>
              <a:rPr lang="nl-NL" b="1" dirty="0">
                <a:solidFill>
                  <a:srgbClr val="C00000"/>
                </a:solidFill>
              </a:rPr>
              <a:t> </a:t>
            </a:r>
            <a:r>
              <a:rPr lang="nl-NL" b="1" dirty="0" err="1">
                <a:solidFill>
                  <a:srgbClr val="C00000"/>
                </a:solidFill>
              </a:rPr>
              <a:t>safety</a:t>
            </a:r>
            <a:r>
              <a:rPr lang="nl-NL" b="1" dirty="0">
                <a:solidFill>
                  <a:srgbClr val="C00000"/>
                </a:solidFill>
              </a:rPr>
              <a:t> signals</a:t>
            </a:r>
          </a:p>
        </p:txBody>
      </p:sp>
      <p:sp>
        <p:nvSpPr>
          <p:cNvPr id="5" name="Tijdelijke aanduiding voor tekst 4">
            <a:extLst>
              <a:ext uri="{FF2B5EF4-FFF2-40B4-BE49-F238E27FC236}">
                <a16:creationId xmlns:a16="http://schemas.microsoft.com/office/drawing/2014/main" id="{07A852EF-B092-5EAB-9AE7-466C76636364}"/>
              </a:ext>
            </a:extLst>
          </p:cNvPr>
          <p:cNvSpPr>
            <a:spLocks noGrp="1"/>
          </p:cNvSpPr>
          <p:nvPr>
            <p:ph type="body" sz="quarter" idx="13"/>
          </p:nvPr>
        </p:nvSpPr>
        <p:spPr>
          <a:xfrm>
            <a:off x="695325" y="1929469"/>
            <a:ext cx="5588029" cy="4199870"/>
          </a:xfrm>
        </p:spPr>
        <p:txBody>
          <a:bodyPr/>
          <a:lstStyle/>
          <a:p>
            <a:pPr marL="342900" indent="-342900">
              <a:buFont typeface="Wingdings" panose="05000000000000000000" pitchFamily="2" charset="2"/>
              <a:buChar char="Ø"/>
            </a:pPr>
            <a:r>
              <a:rPr lang="en-US" dirty="0">
                <a:solidFill>
                  <a:srgbClr val="1E1E1E"/>
                </a:solidFill>
                <a:latin typeface="+mj-lt"/>
              </a:rPr>
              <a:t>A safety signal is information on a new or known adverse event that may be caused by a medicine and requires further investigation</a:t>
            </a:r>
          </a:p>
          <a:p>
            <a:pPr marL="457200" indent="-342900">
              <a:buFont typeface="Wingdings" panose="05000000000000000000" pitchFamily="2" charset="2"/>
              <a:buChar char="Ø"/>
            </a:pPr>
            <a:endParaRPr lang="en-US" dirty="0">
              <a:solidFill>
                <a:srgbClr val="1E1E1E"/>
              </a:solidFill>
              <a:latin typeface="+mj-lt"/>
            </a:endParaRPr>
          </a:p>
          <a:p>
            <a:pPr marL="342900" indent="-342900">
              <a:buFont typeface="Wingdings" panose="05000000000000000000" pitchFamily="2" charset="2"/>
              <a:buChar char="Ø"/>
            </a:pPr>
            <a:r>
              <a:rPr lang="en-US" dirty="0">
                <a:solidFill>
                  <a:srgbClr val="1E1E1E"/>
                </a:solidFill>
                <a:latin typeface="+mj-lt"/>
              </a:rPr>
              <a:t>Safety signals can be detected from a wide range of sources</a:t>
            </a:r>
            <a:endParaRPr lang="nl-NL" dirty="0">
              <a:latin typeface="+mj-lt"/>
            </a:endParaRPr>
          </a:p>
          <a:p>
            <a:endParaRPr lang="nl-NL" dirty="0"/>
          </a:p>
        </p:txBody>
      </p:sp>
      <p:graphicFrame>
        <p:nvGraphicFramePr>
          <p:cNvPr id="7" name="Diagram 6">
            <a:extLst>
              <a:ext uri="{FF2B5EF4-FFF2-40B4-BE49-F238E27FC236}">
                <a16:creationId xmlns:a16="http://schemas.microsoft.com/office/drawing/2014/main" id="{6489BB7E-0130-F322-A23F-49CE66F19385}"/>
              </a:ext>
            </a:extLst>
          </p:cNvPr>
          <p:cNvGraphicFramePr/>
          <p:nvPr/>
        </p:nvGraphicFramePr>
        <p:xfrm>
          <a:off x="5457217" y="1376997"/>
          <a:ext cx="6575898" cy="4566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Graphic 14" descr="Vergrootglas met effen opvulling">
            <a:extLst>
              <a:ext uri="{FF2B5EF4-FFF2-40B4-BE49-F238E27FC236}">
                <a16:creationId xmlns:a16="http://schemas.microsoft.com/office/drawing/2014/main" id="{C48B6E64-6279-ADB8-F223-FD96CB60316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11311" y="2619596"/>
            <a:ext cx="2033079" cy="2033079"/>
          </a:xfrm>
          <a:prstGeom prst="rect">
            <a:avLst/>
          </a:prstGeom>
        </p:spPr>
      </p:pic>
    </p:spTree>
    <p:extLst>
      <p:ext uri="{BB962C8B-B14F-4D97-AF65-F5344CB8AC3E}">
        <p14:creationId xmlns:p14="http://schemas.microsoft.com/office/powerpoint/2010/main" val="1126765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12E37D-225E-676B-A22B-6FEC0372CEE4}"/>
              </a:ext>
            </a:extLst>
          </p:cNvPr>
          <p:cNvSpPr>
            <a:spLocks noGrp="1"/>
          </p:cNvSpPr>
          <p:nvPr>
            <p:ph type="title" idx="4294967295"/>
          </p:nvPr>
        </p:nvSpPr>
        <p:spPr>
          <a:xfrm>
            <a:off x="587230" y="408032"/>
            <a:ext cx="10721130" cy="792163"/>
          </a:xfrm>
        </p:spPr>
        <p:txBody>
          <a:bodyPr/>
          <a:lstStyle/>
          <a:p>
            <a:pPr algn="ctr"/>
            <a:r>
              <a:rPr lang="nl-NL" b="1" dirty="0" err="1">
                <a:solidFill>
                  <a:srgbClr val="C00000"/>
                </a:solidFill>
              </a:rPr>
              <a:t>Generation</a:t>
            </a:r>
            <a:r>
              <a:rPr lang="nl-NL" b="1" dirty="0">
                <a:solidFill>
                  <a:srgbClr val="C00000"/>
                </a:solidFill>
              </a:rPr>
              <a:t> of </a:t>
            </a:r>
            <a:r>
              <a:rPr lang="nl-NL" b="1" dirty="0" err="1">
                <a:solidFill>
                  <a:srgbClr val="C00000"/>
                </a:solidFill>
              </a:rPr>
              <a:t>knowledge</a:t>
            </a:r>
            <a:r>
              <a:rPr lang="nl-NL" b="1" dirty="0">
                <a:solidFill>
                  <a:srgbClr val="C00000"/>
                </a:solidFill>
              </a:rPr>
              <a:t> in PV</a:t>
            </a:r>
          </a:p>
        </p:txBody>
      </p:sp>
      <p:graphicFrame>
        <p:nvGraphicFramePr>
          <p:cNvPr id="3" name="Diagram 2">
            <a:extLst>
              <a:ext uri="{FF2B5EF4-FFF2-40B4-BE49-F238E27FC236}">
                <a16:creationId xmlns:a16="http://schemas.microsoft.com/office/drawing/2014/main" id="{0198C870-478E-A02E-495C-9CF92C0D0C3E}"/>
              </a:ext>
            </a:extLst>
          </p:cNvPr>
          <p:cNvGraphicFramePr/>
          <p:nvPr/>
        </p:nvGraphicFramePr>
        <p:xfrm>
          <a:off x="1225685" y="1001950"/>
          <a:ext cx="9435830" cy="5856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7733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2F1785A3-E281-893C-AA16-355F38C1DF3E}"/>
              </a:ext>
            </a:extLst>
          </p:cNvPr>
          <p:cNvSpPr>
            <a:spLocks noGrp="1"/>
          </p:cNvSpPr>
          <p:nvPr>
            <p:ph type="title"/>
          </p:nvPr>
        </p:nvSpPr>
        <p:spPr/>
        <p:txBody>
          <a:bodyPr/>
          <a:lstStyle/>
          <a:p>
            <a:r>
              <a:rPr lang="nl-NL" b="1" dirty="0">
                <a:solidFill>
                  <a:srgbClr val="C00000"/>
                </a:solidFill>
              </a:rPr>
              <a:t>Combination of datasources </a:t>
            </a:r>
            <a:r>
              <a:rPr lang="nl-NL" b="1" dirty="0" err="1">
                <a:solidFill>
                  <a:srgbClr val="C00000"/>
                </a:solidFill>
              </a:rPr>
              <a:t>needed</a:t>
            </a:r>
            <a:r>
              <a:rPr lang="nl-NL" b="1" dirty="0">
                <a:solidFill>
                  <a:srgbClr val="C00000"/>
                </a:solidFill>
              </a:rPr>
              <a:t> in PV</a:t>
            </a:r>
            <a:br>
              <a:rPr lang="nl-NL" b="1" dirty="0"/>
            </a:br>
            <a:endParaRPr lang="nl-NL" b="1" dirty="0"/>
          </a:p>
        </p:txBody>
      </p:sp>
      <p:graphicFrame>
        <p:nvGraphicFramePr>
          <p:cNvPr id="16" name="Diagram 15">
            <a:extLst>
              <a:ext uri="{FF2B5EF4-FFF2-40B4-BE49-F238E27FC236}">
                <a16:creationId xmlns:a16="http://schemas.microsoft.com/office/drawing/2014/main" id="{D094D5A6-2C7E-FC33-2008-26AD60AC9E7D}"/>
              </a:ext>
            </a:extLst>
          </p:cNvPr>
          <p:cNvGraphicFramePr/>
          <p:nvPr>
            <p:extLst>
              <p:ext uri="{D42A27DB-BD31-4B8C-83A1-F6EECF244321}">
                <p14:modId xmlns:p14="http://schemas.microsoft.com/office/powerpoint/2010/main" val="244249590"/>
              </p:ext>
            </p:extLst>
          </p:nvPr>
        </p:nvGraphicFramePr>
        <p:xfrm>
          <a:off x="880452" y="1609334"/>
          <a:ext cx="4357973" cy="363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4AE51E89-5568-6649-F826-432227F80EF0}"/>
              </a:ext>
            </a:extLst>
          </p:cNvPr>
          <p:cNvGraphicFramePr/>
          <p:nvPr>
            <p:extLst>
              <p:ext uri="{D42A27DB-BD31-4B8C-83A1-F6EECF244321}">
                <p14:modId xmlns:p14="http://schemas.microsoft.com/office/powerpoint/2010/main" val="1086301175"/>
              </p:ext>
            </p:extLst>
          </p:nvPr>
        </p:nvGraphicFramePr>
        <p:xfrm>
          <a:off x="5562889" y="1834116"/>
          <a:ext cx="5606772" cy="29502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03491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BBBC9-9576-F461-E57B-CCEC3065A909}"/>
            </a:ext>
          </a:extLst>
        </p:cNvPr>
        <p:cNvGrpSpPr/>
        <p:nvPr/>
      </p:nvGrpSpPr>
      <p:grpSpPr>
        <a:xfrm>
          <a:off x="0" y="0"/>
          <a:ext cx="0" cy="0"/>
          <a:chOff x="0" y="0"/>
          <a:chExt cx="0" cy="0"/>
        </a:xfrm>
      </p:grpSpPr>
      <p:sp>
        <p:nvSpPr>
          <p:cNvPr id="14" name="Titel 13">
            <a:extLst>
              <a:ext uri="{FF2B5EF4-FFF2-40B4-BE49-F238E27FC236}">
                <a16:creationId xmlns:a16="http://schemas.microsoft.com/office/drawing/2014/main" id="{E0E6D6EF-2F59-3824-0383-A78BB401138F}"/>
              </a:ext>
            </a:extLst>
          </p:cNvPr>
          <p:cNvSpPr>
            <a:spLocks noGrp="1"/>
          </p:cNvSpPr>
          <p:nvPr>
            <p:ph type="title"/>
          </p:nvPr>
        </p:nvSpPr>
        <p:spPr/>
        <p:txBody>
          <a:bodyPr/>
          <a:lstStyle/>
          <a:p>
            <a:r>
              <a:rPr lang="nl-NL" b="1" dirty="0">
                <a:solidFill>
                  <a:srgbClr val="C00000"/>
                </a:solidFill>
              </a:rPr>
              <a:t>Combination of datasources </a:t>
            </a:r>
            <a:r>
              <a:rPr lang="nl-NL" b="1" dirty="0" err="1">
                <a:solidFill>
                  <a:srgbClr val="C00000"/>
                </a:solidFill>
              </a:rPr>
              <a:t>needed</a:t>
            </a:r>
            <a:r>
              <a:rPr lang="nl-NL" b="1" dirty="0">
                <a:solidFill>
                  <a:srgbClr val="C00000"/>
                </a:solidFill>
              </a:rPr>
              <a:t> in PV</a:t>
            </a:r>
            <a:br>
              <a:rPr lang="nl-NL" b="1" dirty="0"/>
            </a:br>
            <a:endParaRPr lang="nl-NL" b="1" dirty="0"/>
          </a:p>
        </p:txBody>
      </p:sp>
      <p:graphicFrame>
        <p:nvGraphicFramePr>
          <p:cNvPr id="16" name="Diagram 15">
            <a:extLst>
              <a:ext uri="{FF2B5EF4-FFF2-40B4-BE49-F238E27FC236}">
                <a16:creationId xmlns:a16="http://schemas.microsoft.com/office/drawing/2014/main" id="{B43A311C-0778-E7F3-7F88-7497673DD3A8}"/>
              </a:ext>
            </a:extLst>
          </p:cNvPr>
          <p:cNvGraphicFramePr/>
          <p:nvPr/>
        </p:nvGraphicFramePr>
        <p:xfrm>
          <a:off x="880452" y="1609334"/>
          <a:ext cx="4357973" cy="363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302992D7-C23D-0967-0198-2957339A09F8}"/>
              </a:ext>
            </a:extLst>
          </p:cNvPr>
          <p:cNvGraphicFramePr/>
          <p:nvPr/>
        </p:nvGraphicFramePr>
        <p:xfrm>
          <a:off x="5562889" y="1834116"/>
          <a:ext cx="5606772" cy="29502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3" name="Afbeelding 22">
            <a:extLst>
              <a:ext uri="{FF2B5EF4-FFF2-40B4-BE49-F238E27FC236}">
                <a16:creationId xmlns:a16="http://schemas.microsoft.com/office/drawing/2014/main" id="{67694949-C2DB-06DA-DA8C-FEB822ACEB1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142596" y="1736521"/>
            <a:ext cx="7411004" cy="4268737"/>
          </a:xfrm>
          <a:prstGeom prst="rect">
            <a:avLst/>
          </a:prstGeom>
        </p:spPr>
      </p:pic>
    </p:spTree>
    <p:extLst>
      <p:ext uri="{BB962C8B-B14F-4D97-AF65-F5344CB8AC3E}">
        <p14:creationId xmlns:p14="http://schemas.microsoft.com/office/powerpoint/2010/main" val="3987831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8BB68-F85B-254F-D8EA-1B72B5184A62}"/>
            </a:ext>
          </a:extLst>
        </p:cNvPr>
        <p:cNvGrpSpPr/>
        <p:nvPr/>
      </p:nvGrpSpPr>
      <p:grpSpPr>
        <a:xfrm>
          <a:off x="0" y="0"/>
          <a:ext cx="0" cy="0"/>
          <a:chOff x="0" y="0"/>
          <a:chExt cx="0" cy="0"/>
        </a:xfrm>
      </p:grpSpPr>
      <p:sp>
        <p:nvSpPr>
          <p:cNvPr id="14" name="Titel 13">
            <a:extLst>
              <a:ext uri="{FF2B5EF4-FFF2-40B4-BE49-F238E27FC236}">
                <a16:creationId xmlns:a16="http://schemas.microsoft.com/office/drawing/2014/main" id="{5E7316AB-3D9B-17E7-BADC-4BB380738747}"/>
              </a:ext>
            </a:extLst>
          </p:cNvPr>
          <p:cNvSpPr>
            <a:spLocks noGrp="1"/>
          </p:cNvSpPr>
          <p:nvPr>
            <p:ph type="title"/>
          </p:nvPr>
        </p:nvSpPr>
        <p:spPr/>
        <p:txBody>
          <a:bodyPr/>
          <a:lstStyle/>
          <a:p>
            <a:r>
              <a:rPr lang="nl-NL" b="1" dirty="0">
                <a:solidFill>
                  <a:srgbClr val="C00000"/>
                </a:solidFill>
              </a:rPr>
              <a:t>Combination of datasources </a:t>
            </a:r>
            <a:r>
              <a:rPr lang="nl-NL" b="1" dirty="0" err="1">
                <a:solidFill>
                  <a:srgbClr val="C00000"/>
                </a:solidFill>
              </a:rPr>
              <a:t>needed</a:t>
            </a:r>
            <a:r>
              <a:rPr lang="nl-NL" b="1" dirty="0">
                <a:solidFill>
                  <a:srgbClr val="C00000"/>
                </a:solidFill>
              </a:rPr>
              <a:t> in PV</a:t>
            </a:r>
            <a:br>
              <a:rPr lang="nl-NL" b="1" dirty="0"/>
            </a:br>
            <a:endParaRPr lang="nl-NL" b="1" dirty="0"/>
          </a:p>
        </p:txBody>
      </p:sp>
      <p:graphicFrame>
        <p:nvGraphicFramePr>
          <p:cNvPr id="16" name="Diagram 15">
            <a:extLst>
              <a:ext uri="{FF2B5EF4-FFF2-40B4-BE49-F238E27FC236}">
                <a16:creationId xmlns:a16="http://schemas.microsoft.com/office/drawing/2014/main" id="{757642E4-D885-0F04-F2A2-102282C09C47}"/>
              </a:ext>
            </a:extLst>
          </p:cNvPr>
          <p:cNvGraphicFramePr/>
          <p:nvPr/>
        </p:nvGraphicFramePr>
        <p:xfrm>
          <a:off x="880452" y="1609334"/>
          <a:ext cx="4357973" cy="363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0" name="Diagram 19">
            <a:extLst>
              <a:ext uri="{FF2B5EF4-FFF2-40B4-BE49-F238E27FC236}">
                <a16:creationId xmlns:a16="http://schemas.microsoft.com/office/drawing/2014/main" id="{73C32C71-C259-871D-52A9-53291C1BA55F}"/>
              </a:ext>
            </a:extLst>
          </p:cNvPr>
          <p:cNvGraphicFramePr/>
          <p:nvPr/>
        </p:nvGraphicFramePr>
        <p:xfrm>
          <a:off x="5562889" y="1834116"/>
          <a:ext cx="5606772" cy="295028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3" name="Afbeelding 22">
            <a:extLst>
              <a:ext uri="{FF2B5EF4-FFF2-40B4-BE49-F238E27FC236}">
                <a16:creationId xmlns:a16="http://schemas.microsoft.com/office/drawing/2014/main" id="{1F19D2C5-65AE-8FD8-1EA8-DC77BD5DAFD6}"/>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142596" y="1736521"/>
            <a:ext cx="7411004" cy="4268737"/>
          </a:xfrm>
          <a:prstGeom prst="rect">
            <a:avLst/>
          </a:prstGeom>
        </p:spPr>
      </p:pic>
      <p:pic>
        <p:nvPicPr>
          <p:cNvPr id="3" name="Afbeelding 2">
            <a:extLst>
              <a:ext uri="{FF2B5EF4-FFF2-40B4-BE49-F238E27FC236}">
                <a16:creationId xmlns:a16="http://schemas.microsoft.com/office/drawing/2014/main" id="{AD9088C7-6FD2-C7D9-F5CD-C11A0AF6C3D3}"/>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638400" y="720000"/>
            <a:ext cx="8277959" cy="5016263"/>
          </a:xfrm>
          <a:prstGeom prst="rect">
            <a:avLst/>
          </a:prstGeom>
        </p:spPr>
      </p:pic>
    </p:spTree>
    <p:extLst>
      <p:ext uri="{BB962C8B-B14F-4D97-AF65-F5344CB8AC3E}">
        <p14:creationId xmlns:p14="http://schemas.microsoft.com/office/powerpoint/2010/main" val="1256350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4">
            <a:extLst>
              <a:ext uri="{FF2B5EF4-FFF2-40B4-BE49-F238E27FC236}">
                <a16:creationId xmlns:a16="http://schemas.microsoft.com/office/drawing/2014/main" id="{A6F8D00A-08A0-BE36-04DE-8489A7AB0D3B}"/>
              </a:ext>
            </a:extLst>
          </p:cNvPr>
          <p:cNvSpPr txBox="1">
            <a:spLocks noGrp="1"/>
          </p:cNvSpPr>
          <p:nvPr>
            <p:ph type="title" idx="4294967295"/>
          </p:nvPr>
        </p:nvSpPr>
        <p:spPr>
          <a:xfrm>
            <a:off x="562063" y="825078"/>
            <a:ext cx="9036050" cy="763587"/>
          </a:xfrm>
        </p:spPr>
        <p:txBody>
          <a:bodyPr>
            <a:noAutofit/>
          </a:bodyPr>
          <a:lstStyle/>
          <a:p>
            <a:pPr lvl="0"/>
            <a:r>
              <a:rPr lang="en-GB" sz="3733" b="1" dirty="0">
                <a:solidFill>
                  <a:srgbClr val="C00000"/>
                </a:solidFill>
              </a:rPr>
              <a:t>Signal Management process at Lareb</a:t>
            </a:r>
            <a:endParaRPr lang="en-GB" sz="3733" dirty="0">
              <a:solidFill>
                <a:srgbClr val="C00000"/>
              </a:solidFill>
            </a:endParaRPr>
          </a:p>
        </p:txBody>
      </p:sp>
      <p:pic>
        <p:nvPicPr>
          <p:cNvPr id="12" name="Tijdelijke aanduiding voor afbeelding 11" descr="Afbeelding met gebouw, raam, architectuur, façade&#10;&#10;Door AI gegenereerde inhoud is mogelijk onjuist.">
            <a:extLst>
              <a:ext uri="{FF2B5EF4-FFF2-40B4-BE49-F238E27FC236}">
                <a16:creationId xmlns:a16="http://schemas.microsoft.com/office/drawing/2014/main" id="{8C2AF234-37B3-22FC-1F2A-E8C584B6372C}"/>
              </a:ext>
            </a:extLst>
          </p:cNvPr>
          <p:cNvPicPr>
            <a:picLocks noGrp="1" noChangeAspect="1"/>
          </p:cNvPicPr>
          <p:nvPr>
            <p:ph type="pic" idx="4294967295"/>
          </p:nvPr>
        </p:nvPicPr>
        <p:blipFill>
          <a:blip r:embed="rId3" cstate="email">
            <a:extLst>
              <a:ext uri="{28A0092B-C50C-407E-A947-70E740481C1C}">
                <a14:useLocalDpi xmlns:a14="http://schemas.microsoft.com/office/drawing/2010/main"/>
              </a:ext>
            </a:extLst>
          </a:blip>
          <a:srcRect/>
          <a:stretch>
            <a:fillRect/>
          </a:stretch>
        </p:blipFill>
        <p:spPr>
          <a:xfrm>
            <a:off x="9478175" y="932233"/>
            <a:ext cx="1992771" cy="1992773"/>
          </a:xfrm>
          <a:prstGeom prst="rect">
            <a:avLst/>
          </a:prstGeom>
          <a:noFill/>
          <a:ln w="9528" cap="flat">
            <a:solidFill>
              <a:srgbClr val="8CA5EC"/>
            </a:solidFill>
            <a:prstDash val="solid"/>
            <a:round/>
          </a:ln>
        </p:spPr>
      </p:pic>
      <p:graphicFrame>
        <p:nvGraphicFramePr>
          <p:cNvPr id="10" name="Diagram 9">
            <a:extLst>
              <a:ext uri="{FF2B5EF4-FFF2-40B4-BE49-F238E27FC236}">
                <a16:creationId xmlns:a16="http://schemas.microsoft.com/office/drawing/2014/main" id="{FBA8D16E-F02D-5647-D871-DB86A14C334C}"/>
              </a:ext>
            </a:extLst>
          </p:cNvPr>
          <p:cNvGraphicFramePr/>
          <p:nvPr>
            <p:extLst>
              <p:ext uri="{D42A27DB-BD31-4B8C-83A1-F6EECF244321}">
                <p14:modId xmlns:p14="http://schemas.microsoft.com/office/powerpoint/2010/main" val="3836402024"/>
              </p:ext>
            </p:extLst>
          </p:nvPr>
        </p:nvGraphicFramePr>
        <p:xfrm>
          <a:off x="721054" y="1687833"/>
          <a:ext cx="8065595" cy="46353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5387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0CEA5EBE-CD36-F874-AE0B-BC6751368F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4367" y="0"/>
            <a:ext cx="9703266" cy="6858000"/>
          </a:xfrm>
          <a:prstGeom prst="rect">
            <a:avLst/>
          </a:prstGeom>
        </p:spPr>
      </p:pic>
      <p:sp>
        <p:nvSpPr>
          <p:cNvPr id="9" name="Tijdelijke aanduiding voor tekst 1">
            <a:extLst>
              <a:ext uri="{FF2B5EF4-FFF2-40B4-BE49-F238E27FC236}">
                <a16:creationId xmlns:a16="http://schemas.microsoft.com/office/drawing/2014/main" id="{0E052AC2-36E5-FB42-6D03-EFAF089675D6}"/>
              </a:ext>
            </a:extLst>
          </p:cNvPr>
          <p:cNvSpPr txBox="1">
            <a:spLocks/>
          </p:cNvSpPr>
          <p:nvPr/>
        </p:nvSpPr>
        <p:spPr>
          <a:xfrm>
            <a:off x="0" y="1364047"/>
            <a:ext cx="8078878" cy="3223895"/>
          </a:xfrm>
          <a:prstGeom prst="rect">
            <a:avLst/>
          </a:prstGeom>
        </p:spPr>
        <p:txBody>
          <a:bodyPr vert="horz" lIns="0" tIns="0" rIns="0" bIns="0" rtlCol="0" anchor="ctr">
            <a:noAutofit/>
          </a:bodyPr>
          <a:lstStyle>
            <a:lvl1pPr marL="0" marR="0" indent="0" algn="l" defTabSz="914400" rtl="0" eaLnBrk="1" fontAlgn="auto" latinLnBrk="0" hangingPunct="1">
              <a:lnSpc>
                <a:spcPct val="90000"/>
              </a:lnSpc>
              <a:spcBef>
                <a:spcPts val="0"/>
              </a:spcBef>
              <a:spcAft>
                <a:spcPts val="0"/>
              </a:spcAft>
              <a:buClr>
                <a:schemeClr val="accent2"/>
              </a:buClr>
              <a:buSzTx/>
              <a:buFont typeface="Arial" panose="020B0604020202020204" pitchFamily="34" charset="0"/>
              <a:buNone/>
              <a:tabLst/>
              <a:defRPr sz="5400" b="0" i="0" kern="1200" spc="50" baseline="0">
                <a:solidFill>
                  <a:schemeClr val="accent2"/>
                </a:solidFill>
                <a:latin typeface="+mj-lt"/>
                <a:ea typeface="+mn-ea"/>
                <a:cs typeface="Arial" panose="020B0604020202020204" pitchFamily="34" charset="0"/>
              </a:defRPr>
            </a:lvl1pPr>
            <a:lvl2pPr marL="1431925"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Arial" panose="020B0604020202020204" pitchFamily="34" charset="0"/>
              </a:defRPr>
            </a:lvl2pPr>
            <a:lvl3pPr marL="2155825" indent="-723900" algn="l" defTabSz="914400" rtl="0" eaLnBrk="1" latinLnBrk="0" hangingPunct="1">
              <a:lnSpc>
                <a:spcPct val="90000"/>
              </a:lnSpc>
              <a:spcBef>
                <a:spcPts val="0"/>
              </a:spcBef>
              <a:buClr>
                <a:schemeClr val="accent2"/>
              </a:buClr>
              <a:buFont typeface="Arial" panose="020B0604020202020204" pitchFamily="34" charset="0"/>
              <a:buChar char="•"/>
              <a:tabLst>
                <a:tab pos="715963" algn="l"/>
              </a:tabLst>
              <a:defRPr sz="5400" kern="1200">
                <a:solidFill>
                  <a:schemeClr val="accent2"/>
                </a:solidFill>
                <a:latin typeface="+mj-lt"/>
                <a:ea typeface="+mn-ea"/>
                <a:cs typeface="+mn-cs"/>
              </a:defRPr>
            </a:lvl3pPr>
            <a:lvl4pPr marL="2873375" indent="-717550"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4pPr>
            <a:lvl5pPr marL="3589338"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10" name="Tijdelijke aanduiding voor tekst 1">
            <a:extLst>
              <a:ext uri="{FF2B5EF4-FFF2-40B4-BE49-F238E27FC236}">
                <a16:creationId xmlns:a16="http://schemas.microsoft.com/office/drawing/2014/main" id="{0EDD6538-CFD0-EB35-5772-821DBD266323}"/>
              </a:ext>
            </a:extLst>
          </p:cNvPr>
          <p:cNvSpPr txBox="1">
            <a:spLocks/>
          </p:cNvSpPr>
          <p:nvPr/>
        </p:nvSpPr>
        <p:spPr>
          <a:xfrm>
            <a:off x="352380" y="365757"/>
            <a:ext cx="8078878" cy="3223895"/>
          </a:xfrm>
          <a:prstGeom prst="rect">
            <a:avLst/>
          </a:prstGeom>
        </p:spPr>
        <p:txBody>
          <a:bodyPr vert="horz" lIns="0" tIns="0" rIns="0" bIns="0" rtlCol="0" anchor="ctr">
            <a:noAutofit/>
          </a:bodyPr>
          <a:lstStyle>
            <a:lvl1pPr marL="0" marR="0" indent="0" algn="l" defTabSz="914400" rtl="0" eaLnBrk="1" fontAlgn="auto" latinLnBrk="0" hangingPunct="1">
              <a:lnSpc>
                <a:spcPct val="90000"/>
              </a:lnSpc>
              <a:spcBef>
                <a:spcPts val="0"/>
              </a:spcBef>
              <a:spcAft>
                <a:spcPts val="0"/>
              </a:spcAft>
              <a:buClr>
                <a:schemeClr val="accent2"/>
              </a:buClr>
              <a:buSzTx/>
              <a:buFont typeface="Arial" panose="020B0604020202020204" pitchFamily="34" charset="0"/>
              <a:buNone/>
              <a:tabLst/>
              <a:defRPr sz="5400" b="0" i="0" kern="1200" spc="50" baseline="0">
                <a:solidFill>
                  <a:schemeClr val="accent2"/>
                </a:solidFill>
                <a:latin typeface="+mj-lt"/>
                <a:ea typeface="+mn-ea"/>
                <a:cs typeface="Arial" panose="020B0604020202020204" pitchFamily="34" charset="0"/>
              </a:defRPr>
            </a:lvl1pPr>
            <a:lvl2pPr marL="1431925"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Arial" panose="020B0604020202020204" pitchFamily="34" charset="0"/>
              </a:defRPr>
            </a:lvl2pPr>
            <a:lvl3pPr marL="2155825" indent="-723900" algn="l" defTabSz="914400" rtl="0" eaLnBrk="1" latinLnBrk="0" hangingPunct="1">
              <a:lnSpc>
                <a:spcPct val="90000"/>
              </a:lnSpc>
              <a:spcBef>
                <a:spcPts val="0"/>
              </a:spcBef>
              <a:buClr>
                <a:schemeClr val="accent2"/>
              </a:buClr>
              <a:buFont typeface="Arial" panose="020B0604020202020204" pitchFamily="34" charset="0"/>
              <a:buChar char="•"/>
              <a:tabLst>
                <a:tab pos="715963" algn="l"/>
              </a:tabLst>
              <a:defRPr sz="5400" kern="1200">
                <a:solidFill>
                  <a:schemeClr val="accent2"/>
                </a:solidFill>
                <a:latin typeface="+mj-lt"/>
                <a:ea typeface="+mn-ea"/>
                <a:cs typeface="+mn-cs"/>
              </a:defRPr>
            </a:lvl3pPr>
            <a:lvl4pPr marL="2873375" indent="-717550"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4pPr>
            <a:lvl5pPr marL="3589338"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11" name="Tijdelijke aanduiding voor tekst 1">
            <a:extLst>
              <a:ext uri="{FF2B5EF4-FFF2-40B4-BE49-F238E27FC236}">
                <a16:creationId xmlns:a16="http://schemas.microsoft.com/office/drawing/2014/main" id="{CE81D886-CB80-B154-D34E-F9724D92ABB2}"/>
              </a:ext>
            </a:extLst>
          </p:cNvPr>
          <p:cNvSpPr txBox="1">
            <a:spLocks/>
          </p:cNvSpPr>
          <p:nvPr/>
        </p:nvSpPr>
        <p:spPr>
          <a:xfrm>
            <a:off x="1244367" y="2929855"/>
            <a:ext cx="8078878" cy="3223895"/>
          </a:xfrm>
          <a:prstGeom prst="rect">
            <a:avLst/>
          </a:prstGeom>
        </p:spPr>
        <p:txBody>
          <a:bodyPr vert="horz" lIns="0" tIns="0" rIns="0" bIns="0" rtlCol="0" anchor="ctr">
            <a:noAutofit/>
          </a:bodyPr>
          <a:lstStyle>
            <a:lvl1pPr marL="0" marR="0" indent="0" algn="l" defTabSz="914400" rtl="0" eaLnBrk="1" fontAlgn="auto" latinLnBrk="0" hangingPunct="1">
              <a:lnSpc>
                <a:spcPct val="90000"/>
              </a:lnSpc>
              <a:spcBef>
                <a:spcPts val="0"/>
              </a:spcBef>
              <a:spcAft>
                <a:spcPts val="0"/>
              </a:spcAft>
              <a:buClr>
                <a:schemeClr val="accent2"/>
              </a:buClr>
              <a:buSzTx/>
              <a:buFont typeface="Arial" panose="020B0604020202020204" pitchFamily="34" charset="0"/>
              <a:buNone/>
              <a:tabLst/>
              <a:defRPr sz="5400" b="0" i="0" kern="1200" spc="50" baseline="0">
                <a:solidFill>
                  <a:schemeClr val="accent2"/>
                </a:solidFill>
                <a:latin typeface="+mj-lt"/>
                <a:ea typeface="+mn-ea"/>
                <a:cs typeface="Arial" panose="020B0604020202020204" pitchFamily="34" charset="0"/>
              </a:defRPr>
            </a:lvl1pPr>
            <a:lvl2pPr marL="1431925"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Arial" panose="020B0604020202020204" pitchFamily="34" charset="0"/>
              </a:defRPr>
            </a:lvl2pPr>
            <a:lvl3pPr marL="2155825" indent="-723900" algn="l" defTabSz="914400" rtl="0" eaLnBrk="1" latinLnBrk="0" hangingPunct="1">
              <a:lnSpc>
                <a:spcPct val="90000"/>
              </a:lnSpc>
              <a:spcBef>
                <a:spcPts val="0"/>
              </a:spcBef>
              <a:buClr>
                <a:schemeClr val="accent2"/>
              </a:buClr>
              <a:buFont typeface="Arial" panose="020B0604020202020204" pitchFamily="34" charset="0"/>
              <a:buChar char="•"/>
              <a:tabLst>
                <a:tab pos="715963" algn="l"/>
              </a:tabLst>
              <a:defRPr sz="5400" kern="1200">
                <a:solidFill>
                  <a:schemeClr val="accent2"/>
                </a:solidFill>
                <a:latin typeface="+mj-lt"/>
                <a:ea typeface="+mn-ea"/>
                <a:cs typeface="+mn-cs"/>
              </a:defRPr>
            </a:lvl3pPr>
            <a:lvl4pPr marL="2873375" indent="-717550"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4pPr>
            <a:lvl5pPr marL="3589338"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12" name="Tijdelijke aanduiding voor tekst 1">
            <a:extLst>
              <a:ext uri="{FF2B5EF4-FFF2-40B4-BE49-F238E27FC236}">
                <a16:creationId xmlns:a16="http://schemas.microsoft.com/office/drawing/2014/main" id="{12CFF8FF-1E25-990F-834D-E8652B4234DC}"/>
              </a:ext>
            </a:extLst>
          </p:cNvPr>
          <p:cNvSpPr txBox="1">
            <a:spLocks/>
          </p:cNvSpPr>
          <p:nvPr/>
        </p:nvSpPr>
        <p:spPr>
          <a:xfrm>
            <a:off x="891987" y="1478560"/>
            <a:ext cx="8078878" cy="3223895"/>
          </a:xfrm>
          <a:prstGeom prst="rect">
            <a:avLst/>
          </a:prstGeom>
        </p:spPr>
        <p:txBody>
          <a:bodyPr vert="horz" lIns="0" tIns="0" rIns="0" bIns="0" rtlCol="0" anchor="ctr">
            <a:noAutofit/>
          </a:bodyPr>
          <a:lstStyle>
            <a:lvl1pPr marL="0" marR="0" indent="0" algn="l" defTabSz="914400" rtl="0" eaLnBrk="1" fontAlgn="auto" latinLnBrk="0" hangingPunct="1">
              <a:lnSpc>
                <a:spcPct val="90000"/>
              </a:lnSpc>
              <a:spcBef>
                <a:spcPts val="0"/>
              </a:spcBef>
              <a:spcAft>
                <a:spcPts val="0"/>
              </a:spcAft>
              <a:buClr>
                <a:schemeClr val="accent2"/>
              </a:buClr>
              <a:buSzTx/>
              <a:buFont typeface="Arial" panose="020B0604020202020204" pitchFamily="34" charset="0"/>
              <a:buNone/>
              <a:tabLst/>
              <a:defRPr sz="5400" b="0" i="0" kern="1200" spc="50" baseline="0">
                <a:solidFill>
                  <a:schemeClr val="accent2"/>
                </a:solidFill>
                <a:latin typeface="+mj-lt"/>
                <a:ea typeface="+mn-ea"/>
                <a:cs typeface="Arial" panose="020B0604020202020204" pitchFamily="34" charset="0"/>
              </a:defRPr>
            </a:lvl1pPr>
            <a:lvl2pPr marL="1431925"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Arial" panose="020B0604020202020204" pitchFamily="34" charset="0"/>
              </a:defRPr>
            </a:lvl2pPr>
            <a:lvl3pPr marL="2155825" indent="-723900" algn="l" defTabSz="914400" rtl="0" eaLnBrk="1" latinLnBrk="0" hangingPunct="1">
              <a:lnSpc>
                <a:spcPct val="90000"/>
              </a:lnSpc>
              <a:spcBef>
                <a:spcPts val="0"/>
              </a:spcBef>
              <a:buClr>
                <a:schemeClr val="accent2"/>
              </a:buClr>
              <a:buFont typeface="Arial" panose="020B0604020202020204" pitchFamily="34" charset="0"/>
              <a:buChar char="•"/>
              <a:tabLst>
                <a:tab pos="715963" algn="l"/>
              </a:tabLst>
              <a:defRPr sz="5400" kern="1200">
                <a:solidFill>
                  <a:schemeClr val="accent2"/>
                </a:solidFill>
                <a:latin typeface="+mj-lt"/>
                <a:ea typeface="+mn-ea"/>
                <a:cs typeface="+mn-cs"/>
              </a:defRPr>
            </a:lvl3pPr>
            <a:lvl4pPr marL="2873375" indent="-717550"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4pPr>
            <a:lvl5pPr marL="3589338"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
        <p:nvSpPr>
          <p:cNvPr id="13" name="Tijdelijke aanduiding voor tekst 1">
            <a:extLst>
              <a:ext uri="{FF2B5EF4-FFF2-40B4-BE49-F238E27FC236}">
                <a16:creationId xmlns:a16="http://schemas.microsoft.com/office/drawing/2014/main" id="{6137D548-A314-9B6D-F180-E3B5B0CBA8FD}"/>
              </a:ext>
            </a:extLst>
          </p:cNvPr>
          <p:cNvSpPr txBox="1">
            <a:spLocks/>
          </p:cNvSpPr>
          <p:nvPr/>
        </p:nvSpPr>
        <p:spPr>
          <a:xfrm>
            <a:off x="798374" y="5040947"/>
            <a:ext cx="8078878" cy="3223895"/>
          </a:xfrm>
          <a:prstGeom prst="rect">
            <a:avLst/>
          </a:prstGeom>
        </p:spPr>
        <p:txBody>
          <a:bodyPr vert="horz" lIns="0" tIns="0" rIns="0" bIns="0" rtlCol="0" anchor="ctr">
            <a:noAutofit/>
          </a:bodyPr>
          <a:lstStyle>
            <a:lvl1pPr marL="0" marR="0" indent="0" algn="l" defTabSz="914400" rtl="0" eaLnBrk="1" fontAlgn="auto" latinLnBrk="0" hangingPunct="1">
              <a:lnSpc>
                <a:spcPct val="90000"/>
              </a:lnSpc>
              <a:spcBef>
                <a:spcPts val="0"/>
              </a:spcBef>
              <a:spcAft>
                <a:spcPts val="0"/>
              </a:spcAft>
              <a:buClr>
                <a:schemeClr val="accent2"/>
              </a:buClr>
              <a:buSzTx/>
              <a:buFont typeface="Arial" panose="020B0604020202020204" pitchFamily="34" charset="0"/>
              <a:buNone/>
              <a:tabLst/>
              <a:defRPr sz="5400" b="0" i="0" kern="1200" spc="50" baseline="0">
                <a:solidFill>
                  <a:schemeClr val="accent2"/>
                </a:solidFill>
                <a:latin typeface="+mj-lt"/>
                <a:ea typeface="+mn-ea"/>
                <a:cs typeface="Arial" panose="020B0604020202020204" pitchFamily="34" charset="0"/>
              </a:defRPr>
            </a:lvl1pPr>
            <a:lvl2pPr marL="1431925"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Arial" panose="020B0604020202020204" pitchFamily="34" charset="0"/>
              </a:defRPr>
            </a:lvl2pPr>
            <a:lvl3pPr marL="2155825" indent="-723900" algn="l" defTabSz="914400" rtl="0" eaLnBrk="1" latinLnBrk="0" hangingPunct="1">
              <a:lnSpc>
                <a:spcPct val="90000"/>
              </a:lnSpc>
              <a:spcBef>
                <a:spcPts val="0"/>
              </a:spcBef>
              <a:buClr>
                <a:schemeClr val="accent2"/>
              </a:buClr>
              <a:buFont typeface="Arial" panose="020B0604020202020204" pitchFamily="34" charset="0"/>
              <a:buChar char="•"/>
              <a:tabLst>
                <a:tab pos="715963" algn="l"/>
              </a:tabLst>
              <a:defRPr sz="5400" kern="1200">
                <a:solidFill>
                  <a:schemeClr val="accent2"/>
                </a:solidFill>
                <a:latin typeface="+mj-lt"/>
                <a:ea typeface="+mn-ea"/>
                <a:cs typeface="+mn-cs"/>
              </a:defRPr>
            </a:lvl3pPr>
            <a:lvl4pPr marL="2873375" indent="-717550"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4pPr>
            <a:lvl5pPr marL="3589338" indent="-715963" algn="l" defTabSz="914400" rtl="0" eaLnBrk="1" latinLnBrk="0" hangingPunct="1">
              <a:lnSpc>
                <a:spcPct val="90000"/>
              </a:lnSpc>
              <a:spcBef>
                <a:spcPts val="0"/>
              </a:spcBef>
              <a:buClr>
                <a:schemeClr val="accent2"/>
              </a:buClr>
              <a:buFont typeface="Arial" panose="020B0604020202020204" pitchFamily="34" charset="0"/>
              <a:buChar char="•"/>
              <a:defRPr sz="54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spTree>
    <p:extLst>
      <p:ext uri="{BB962C8B-B14F-4D97-AF65-F5344CB8AC3E}">
        <p14:creationId xmlns:p14="http://schemas.microsoft.com/office/powerpoint/2010/main" val="3252217058"/>
      </p:ext>
    </p:extLst>
  </p:cSld>
  <p:clrMapOvr>
    <a:masterClrMapping/>
  </p:clrMapOvr>
</p:sld>
</file>

<file path=ppt/theme/theme1.xml><?xml version="1.0" encoding="utf-8"?>
<a:theme xmlns:a="http://schemas.openxmlformats.org/drawingml/2006/main" name="Report slides">
  <a:themeElements>
    <a:clrScheme name="Roorda">
      <a:dk1>
        <a:srgbClr val="000000"/>
      </a:dk1>
      <a:lt1>
        <a:srgbClr val="FFFFFF"/>
      </a:lt1>
      <a:dk2>
        <a:srgbClr val="DCD1C8"/>
      </a:dk2>
      <a:lt2>
        <a:srgbClr val="F1EEEA"/>
      </a:lt2>
      <a:accent1>
        <a:srgbClr val="04334E"/>
      </a:accent1>
      <a:accent2>
        <a:srgbClr val="0084BC"/>
      </a:accent2>
      <a:accent3>
        <a:srgbClr val="FF5A05"/>
      </a:accent3>
      <a:accent4>
        <a:srgbClr val="05AA80"/>
      </a:accent4>
      <a:accent5>
        <a:srgbClr val="FF9F5A"/>
      </a:accent5>
      <a:accent6>
        <a:srgbClr val="34BDBD"/>
      </a:accent6>
      <a:hlink>
        <a:srgbClr val="0084BC"/>
      </a:hlink>
      <a:folHlink>
        <a:srgbClr val="A5A5A5"/>
      </a:folHlink>
    </a:clrScheme>
    <a:fontScheme name="Roorda">
      <a:majorFont>
        <a:latin typeface="Source Sans Pro"/>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108000" tIns="108000" rIns="108000" bIns="108000" rtlCol="0" anchor="ctr"/>
      <a:lstStyle>
        <a:defPPr algn="ctr">
          <a:lnSpc>
            <a:spcPct val="120000"/>
          </a:lnSpc>
          <a:spcBef>
            <a:spcPts val="1000"/>
          </a:spcBef>
          <a:defRPr sz="2000" dirty="0" err="1" smtClean="0">
            <a:solidFill>
              <a:schemeClr val="accent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20000"/>
          </a:lnSpc>
          <a:spcBef>
            <a:spcPts val="1000"/>
          </a:spcBef>
          <a:defRPr sz="2000" dirty="0" err="1" smtClean="0">
            <a:solidFill>
              <a:schemeClr val="accent1"/>
            </a:solidFill>
          </a:defRPr>
        </a:defPPr>
      </a:lstStyle>
    </a:txDef>
  </a:objectDefaults>
  <a:extraClrSchemeLst/>
  <a:extLst>
    <a:ext uri="{05A4C25C-085E-4340-85A3-A5531E510DB2}">
      <thm15:themeFamily xmlns:thm15="http://schemas.microsoft.com/office/thememl/2012/main" name="MrP_Template 2022 - BASE" id="{13AB7182-7600-4AF3-ABBD-E674DA120829}" vid="{C54E7B43-B656-4E6D-9DDB-90D3A6C76A26}"/>
    </a:ext>
  </a:ext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0F8689"/>
      </a:accent1>
      <a:accent2>
        <a:srgbClr val="E97132"/>
      </a:accent2>
      <a:accent3>
        <a:srgbClr val="FFC000"/>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pic Nature">
  <a:themeElements>
    <a:clrScheme name="Finance Presentation">
      <a:dk1>
        <a:srgbClr val="000000"/>
      </a:dk1>
      <a:lt1>
        <a:srgbClr val="FFFFFF"/>
      </a:lt1>
      <a:dk2>
        <a:srgbClr val="0E2841"/>
      </a:dk2>
      <a:lt2>
        <a:srgbClr val="E8E8E8"/>
      </a:lt2>
      <a:accent1>
        <a:srgbClr val="D0C262"/>
      </a:accent1>
      <a:accent2>
        <a:srgbClr val="FEB8B8"/>
      </a:accent2>
      <a:accent3>
        <a:srgbClr val="6B2138"/>
      </a:accent3>
      <a:accent4>
        <a:srgbClr val="FC5316"/>
      </a:accent4>
      <a:accent5>
        <a:srgbClr val="B7D9FE"/>
      </a:accent5>
      <a:accent6>
        <a:srgbClr val="263343"/>
      </a:accent6>
      <a:hlink>
        <a:srgbClr val="467886"/>
      </a:hlink>
      <a:folHlink>
        <a:srgbClr val="96607D"/>
      </a:folHlink>
    </a:clrScheme>
    <a:fontScheme name="B&amp;W Minimalist Drama">
      <a:majorFont>
        <a:latin typeface="Poppins"/>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W minimalist finance presentation_win32_DN_v2" id="{992472E5-D41A-4065-A484-868BE56B4712}" vid="{4BE192B5-7531-40E5-BCC9-1BA14634D2A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DCC6BB67C601438D0C46F0622B9CE8" ma:contentTypeVersion="20" ma:contentTypeDescription="Create a new document." ma:contentTypeScope="" ma:versionID="4a3281238ef148f7fe0eb0b6e2c4582c">
  <xsd:schema xmlns:xsd="http://www.w3.org/2001/XMLSchema" xmlns:xs="http://www.w3.org/2001/XMLSchema" xmlns:p="http://schemas.microsoft.com/office/2006/metadata/properties" xmlns:ns2="13881ec9-9a05-474d-8cb7-f7c06baa8314" xmlns:ns3="90480610-dc60-4ca4-9149-411814d10f2a" targetNamespace="http://schemas.microsoft.com/office/2006/metadata/properties" ma:root="true" ma:fieldsID="b9eec3fe2332851cd4fcc2f4563936d0" ns2:_="" ns3:_="">
    <xsd:import namespace="13881ec9-9a05-474d-8cb7-f7c06baa8314"/>
    <xsd:import namespace="90480610-dc60-4ca4-9149-411814d10f2a"/>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881ec9-9a05-474d-8cb7-f7c06baa831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5" nillable="true" ma:displayName="Taxonomy Catch All Column" ma:hidden="true" ma:list="{3b61e3e9-cf60-4721-bfd5-43ddbd851cc3}" ma:internalName="TaxCatchAll" ma:showField="CatchAllData" ma:web="13881ec9-9a05-474d-8cb7-f7c06baa831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480610-dc60-4ca4-9149-411814d10f2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755b855a-6f42-4327-ba8e-ecc977ae81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0480610-dc60-4ca4-9149-411814d10f2a">
      <Terms xmlns="http://schemas.microsoft.com/office/infopath/2007/PartnerControls"/>
    </lcf76f155ced4ddcb4097134ff3c332f>
    <TaxCatchAll xmlns="13881ec9-9a05-474d-8cb7-f7c06baa831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521CED-8D6A-4AD5-807B-4DEF7933DB0E}"/>
</file>

<file path=customXml/itemProps2.xml><?xml version="1.0" encoding="utf-8"?>
<ds:datastoreItem xmlns:ds="http://schemas.openxmlformats.org/officeDocument/2006/customXml" ds:itemID="{876D2CD7-1B9F-4D5F-89E2-5D4EED8C8123}">
  <ds:schemaRefs>
    <ds:schemaRef ds:uri="http://purl.org/dc/terms/"/>
    <ds:schemaRef ds:uri="http://schemas.microsoft.com/office/infopath/2007/PartnerControls"/>
    <ds:schemaRef ds:uri="6239c286-c9dd-4951-a257-5fa77209d927"/>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89ac1db6-79ea-4c84-a4a2-2dc27497a286"/>
    <ds:schemaRef ds:uri="http://purl.org/dc/dcmitype/"/>
    <ds:schemaRef ds:uri="http://purl.org/dc/elements/1.1/"/>
    <ds:schemaRef ds:uri="5a2d8f06-f6de-4f60-8b7a-c01ecb13edd2"/>
    <ds:schemaRef ds:uri="517cfea9-7d64-47b5-bb98-47927509575b"/>
  </ds:schemaRefs>
</ds:datastoreItem>
</file>

<file path=customXml/itemProps3.xml><?xml version="1.0" encoding="utf-8"?>
<ds:datastoreItem xmlns:ds="http://schemas.openxmlformats.org/officeDocument/2006/customXml" ds:itemID="{EE04DCE9-3D66-4D68-BB59-95525E6A4F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MrP_Template 2022</Template>
  <TotalTime>1308</TotalTime>
  <Words>2171</Words>
  <Application>Microsoft Office PowerPoint</Application>
  <PresentationFormat>Breedbeeld</PresentationFormat>
  <Paragraphs>194</Paragraphs>
  <Slides>26</Slides>
  <Notes>13</Notes>
  <HiddenSlides>0</HiddenSlides>
  <MMClips>0</MMClips>
  <ScaleCrop>false</ScaleCrop>
  <HeadingPairs>
    <vt:vector size="6" baseType="variant">
      <vt:variant>
        <vt:lpstr>Gebruikte lettertypen</vt:lpstr>
      </vt:variant>
      <vt:variant>
        <vt:i4>10</vt:i4>
      </vt:variant>
      <vt:variant>
        <vt:lpstr>Thema</vt:lpstr>
      </vt:variant>
      <vt:variant>
        <vt:i4>3</vt:i4>
      </vt:variant>
      <vt:variant>
        <vt:lpstr>Diatitels</vt:lpstr>
      </vt:variant>
      <vt:variant>
        <vt:i4>26</vt:i4>
      </vt:variant>
    </vt:vector>
  </HeadingPairs>
  <TitlesOfParts>
    <vt:vector size="39" baseType="lpstr">
      <vt:lpstr>Aptos</vt:lpstr>
      <vt:lpstr>Aptos Display</vt:lpstr>
      <vt:lpstr>Arial</vt:lpstr>
      <vt:lpstr>Calibri</vt:lpstr>
      <vt:lpstr>Fira Sans</vt:lpstr>
      <vt:lpstr>Fira Sans SemiBold</vt:lpstr>
      <vt:lpstr>Poppins</vt:lpstr>
      <vt:lpstr>Poppins Light</vt:lpstr>
      <vt:lpstr>Source Sans Pro</vt:lpstr>
      <vt:lpstr>Wingdings</vt:lpstr>
      <vt:lpstr>Report slides</vt:lpstr>
      <vt:lpstr>Office Theme</vt:lpstr>
      <vt:lpstr>Epic Nature</vt:lpstr>
      <vt:lpstr>Perspectief op kwaliteit, toegang en integratie van data in de farmacovigilantie  </vt:lpstr>
      <vt:lpstr>Conflicts of Interest</vt:lpstr>
      <vt:lpstr>Finding safety signals</vt:lpstr>
      <vt:lpstr>Generation of knowledge in PV</vt:lpstr>
      <vt:lpstr>Combination of datasources needed in PV </vt:lpstr>
      <vt:lpstr>Combination of datasources needed in PV </vt:lpstr>
      <vt:lpstr>Combination of datasources needed in PV </vt:lpstr>
      <vt:lpstr>Signal Management process at Lareb</vt:lpstr>
      <vt:lpstr>PowerPoint-presentatie</vt:lpstr>
      <vt:lpstr>Needs identified during COVID-19 pandemic </vt:lpstr>
      <vt:lpstr>International Working Group on New Developments in Pharmacovigilance</vt:lpstr>
      <vt:lpstr>PowerPoint-presentatie</vt:lpstr>
      <vt:lpstr>Focus group overview</vt:lpstr>
      <vt:lpstr>Current data landscape in PV</vt:lpstr>
      <vt:lpstr>Integration challenges </vt:lpstr>
      <vt:lpstr>PowerPoint-presentatie</vt:lpstr>
      <vt:lpstr>PowerPoint-presentatie</vt:lpstr>
      <vt:lpstr>Key takeaways for PV practice</vt:lpstr>
      <vt:lpstr>How can we improve the quality and/or integration of our data? </vt:lpstr>
      <vt:lpstr>How can we improve the quality and/or integration of our data? </vt:lpstr>
      <vt:lpstr>Baselining Follow-up in Pharmacovigilance</vt:lpstr>
      <vt:lpstr>Improving Medicines and Vaccines Safety: Expert Perspectives on AE follow-up</vt:lpstr>
      <vt:lpstr>How can we improve the quality and/or integration of our data? </vt:lpstr>
      <vt:lpstr>Targeted searches in Hospital Electronic Health Records  with a text-mining data collector tool (CTcue)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Mr.Prezident</dc:creator>
  <cp:lastModifiedBy>Manon || Business 2gether</cp:lastModifiedBy>
  <cp:revision>62</cp:revision>
  <dcterms:created xsi:type="dcterms:W3CDTF">2022-05-02T12:51:06Z</dcterms:created>
  <dcterms:modified xsi:type="dcterms:W3CDTF">2026-06-17T08:45:35Z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0x01010028DCC6BB67C601438D0C46F0622B9CE8</vt:lpwstr>
  </property>
  <property fmtid="{D5CDD505-2E9C-101B-9397-08002B2CF9AE}" pid="3" name="MediaServiceImageTags">
    <vt:lpwstr/>
  </property>
</Properties>
</file>