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diagrams/data12.xml" ContentType="application/vnd.openxmlformats-officedocument.drawingml.diagramData+xml"/>
  <Override PartName="/ppt/diagrams/data11.xml" ContentType="application/vnd.openxmlformats-officedocument.drawingml.diagramData+xml"/>
  <Override PartName="/ppt/diagrams/data10.xml" ContentType="application/vnd.openxmlformats-officedocument.drawingml.diagramData+xml"/>
  <Override PartName="/ppt/diagrams/data2.xml" ContentType="application/vnd.openxmlformats-officedocument.drawingml.diagramData+xml"/>
  <Override PartName="/ppt/diagrams/data9.xml" ContentType="application/vnd.openxmlformats-officedocument.drawingml.diagramData+xml"/>
  <Override PartName="/ppt/diagrams/data19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presentation.xml" ContentType="application/vnd.openxmlformats-officedocument.presentationml.presentation.main+xml"/>
  <Override PartName="/ppt/diagrams/data6.xml" ContentType="application/vnd.openxmlformats-officedocument.drawingml.diagramData+xml"/>
  <Override PartName="/ppt/diagrams/data1.xml" ContentType="application/vnd.openxmlformats-officedocument.drawingml.diagramData+xml"/>
  <Override PartName="/ppt/diagrams/data13.xml" ContentType="application/vnd.openxmlformats-officedocument.drawingml.diagramData+xml"/>
  <Override PartName="/ppt/diagrams/data18.xml" ContentType="application/vnd.openxmlformats-officedocument.drawingml.diagramData+xml"/>
  <Override PartName="/ppt/diagrams/data7.xml" ContentType="application/vnd.openxmlformats-officedocument.drawingml.diagramData+xml"/>
  <Override PartName="/ppt/diagrams/data17.xml" ContentType="application/vnd.openxmlformats-officedocument.drawingml.diagramData+xml"/>
  <Override PartName="/ppt/diagrams/data16.xml" ContentType="application/vnd.openxmlformats-officedocument.drawingml.diagramData+xml"/>
  <Override PartName="/ppt/diagrams/data15.xml" ContentType="application/vnd.openxmlformats-officedocument.drawingml.diagramData+xml"/>
  <Override PartName="/ppt/diagrams/data14.xml" ContentType="application/vnd.openxmlformats-officedocument.drawingml.diagramData+xml"/>
  <Override PartName="/ppt/diagrams/data8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colors2.xml" ContentType="application/vnd.openxmlformats-officedocument.drawingml.diagramColors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quickStyle8.xml" ContentType="application/vnd.openxmlformats-officedocument.drawingml.diagramStyle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layout8.xml" ContentType="application/vnd.openxmlformats-officedocument.drawingml.diagramLayout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rawing7.xml" ContentType="application/vnd.ms-office.drawingml.diagramDrawing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colors7.xml" ContentType="application/vnd.openxmlformats-officedocument.drawingml.diagramColors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quickStyle7.xml" ContentType="application/vnd.openxmlformats-officedocument.drawingml.diagramStyle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layout7.xml" ContentType="application/vnd.openxmlformats-officedocument.drawingml.diagramLayout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authors.xml" ContentType="application/vnd.ms-powerpoint.authors+xml"/>
  <Override PartName="/ppt/diagrams/drawing6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6.xml" ContentType="application/vnd.openxmlformats-officedocument.drawingml.diagramStyle+xml"/>
  <Override PartName="/ppt/diagrams/layout6.xml" ContentType="application/vnd.openxmlformats-officedocument.drawingml.diagramLayout+xml"/>
  <Override PartName="/ppt/diagrams/drawing5.xml" ContentType="application/vnd.ms-office.drawingml.diagramDrawing+xml"/>
  <Override PartName="/ppt/diagrams/colors5.xml" ContentType="application/vnd.openxmlformats-officedocument.drawingml.diagramColors+xml"/>
  <Override PartName="/ppt/diagrams/quickStyle5.xml" ContentType="application/vnd.openxmlformats-officedocument.drawingml.diagramStyle+xml"/>
  <Override PartName="/ppt/diagrams/layout9.xml" ContentType="application/vnd.openxmlformats-officedocument.drawingml.diagramLayout+xml"/>
  <Override PartName="/ppt/diagrams/layout5.xml" ContentType="application/vnd.openxmlformats-officedocument.drawingml.diagramLayout+xml"/>
  <Override PartName="/ppt/diagrams/drawing4.xml" ContentType="application/vnd.ms-office.drawingml.diagramDrawing+xml"/>
  <Override PartName="/ppt/diagrams/colors4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4.xml" ContentType="application/vnd.openxmlformats-officedocument.drawingml.diagramLayout+xml"/>
  <Override PartName="/ppt/diagrams/drawing3.xml" ContentType="application/vnd.ms-office.drawingml.diagramDrawing+xml"/>
  <Override PartName="/ppt/diagrams/colors3.xml" ContentType="application/vnd.openxmlformats-officedocument.drawingml.diagramColors+xml"/>
  <Override PartName="/ppt/diagrams/quickStyle3.xml" ContentType="application/vnd.openxmlformats-officedocument.drawingml.diagramStyle+xml"/>
  <Override PartName="/ppt/diagrams/layout3.xml" ContentType="application/vnd.openxmlformats-officedocument.drawingml.diagramLayout+xml"/>
  <Override PartName="/ppt/diagrams/drawing2.xml" ContentType="application/vnd.ms-office.drawingml.diagramDrawing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rawing8.xml" ContentType="application/vnd.ms-office.drawingml.diagramDrawing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colors8.xml" ContentType="application/vnd.openxmlformats-officedocument.drawingml.diagramColors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9" r:id="rId3"/>
    <p:sldId id="272" r:id="rId4"/>
    <p:sldId id="258" r:id="rId5"/>
    <p:sldId id="259" r:id="rId6"/>
    <p:sldId id="260" r:id="rId7"/>
    <p:sldId id="261" r:id="rId8"/>
    <p:sldId id="262" r:id="rId9"/>
    <p:sldId id="269" r:id="rId10"/>
    <p:sldId id="264" r:id="rId11"/>
    <p:sldId id="270" r:id="rId12"/>
    <p:sldId id="266" r:id="rId13"/>
    <p:sldId id="278" r:id="rId14"/>
    <p:sldId id="280" r:id="rId15"/>
    <p:sldId id="277" r:id="rId16"/>
    <p:sldId id="281" r:id="rId17"/>
  </p:sldIdLst>
  <p:sldSz cx="7559675" cy="1069181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24B3694-865B-5702-FF84-D3348E6630E9}" name="Wolfswinkel, Thessa" initials="TW" userId="S::WOLFSTH1@novartis.net::ac48046f-461b-497e-9339-94b523d36c9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FBA"/>
    <a:srgbClr val="BED0E7"/>
    <a:srgbClr val="F5F0EB"/>
    <a:srgbClr val="E5E2DC"/>
    <a:srgbClr val="E29F58"/>
    <a:srgbClr val="E4DFD7"/>
    <a:srgbClr val="D5CDC5"/>
    <a:srgbClr val="BEDEF3"/>
    <a:srgbClr val="BFAC9A"/>
    <a:srgbClr val="CABA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73" autoAdjust="0"/>
  </p:normalViewPr>
  <p:slideViewPr>
    <p:cSldViewPr snapToGrid="0">
      <p:cViewPr varScale="1">
        <p:scale>
          <a:sx n="65" d="100"/>
          <a:sy n="65" d="100"/>
        </p:scale>
        <p:origin x="3096" y="90"/>
      </p:cViewPr>
      <p:guideLst>
        <p:guide orient="horz" pos="3367"/>
        <p:guide pos="2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Relationship Id="rId5" Type="http://schemas.openxmlformats.org/officeDocument/2006/relationships/hyperlink" Target="https://www.rawpixel.com/search/lines%20paper" TargetMode="External"/><Relationship Id="rId4" Type="http://schemas.openxmlformats.org/officeDocument/2006/relationships/image" Target="../media/image17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5270A8-782E-45F5-A971-2AF14A3A79BC}" type="doc">
      <dgm:prSet loTypeId="urn:microsoft.com/office/officeart/2008/layout/PictureStrips" loCatId="pictur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F54512A8-82A5-47FB-AF37-D1AB811D49B9}">
      <dgm:prSet phldrT="[Text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nl-NL" sz="1100" dirty="0"/>
            <a:t>Correct number Right place</a:t>
          </a:r>
        </a:p>
      </dgm:t>
    </dgm:pt>
    <dgm:pt modelId="{F19087C9-75BE-456D-85A4-C204E7AA7390}" type="parTrans" cxnId="{8F29FBBB-99BF-4663-BB57-9AE2CAD80C97}">
      <dgm:prSet/>
      <dgm:spPr/>
      <dgm:t>
        <a:bodyPr/>
        <a:lstStyle/>
        <a:p>
          <a:endParaRPr lang="nl-NL"/>
        </a:p>
      </dgm:t>
    </dgm:pt>
    <dgm:pt modelId="{04A9846C-6434-43F3-85B3-799E5EC81C89}" type="sibTrans" cxnId="{8F29FBBB-99BF-4663-BB57-9AE2CAD80C97}">
      <dgm:prSet/>
      <dgm:spPr/>
      <dgm:t>
        <a:bodyPr/>
        <a:lstStyle/>
        <a:p>
          <a:endParaRPr lang="nl-NL"/>
        </a:p>
      </dgm:t>
    </dgm:pt>
    <dgm:pt modelId="{97DA45BD-4EFB-46A9-84D9-EE087598893A}">
      <dgm:prSet phldrT="[Text]" phldr="0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FF0000"/>
          </a:solidFill>
        </a:ln>
      </dgm:spPr>
      <dgm:t>
        <a:bodyPr/>
        <a:lstStyle/>
        <a:p>
          <a:r>
            <a:rPr lang="nl-NL" sz="1100" dirty="0"/>
            <a:t>Incorrect number</a:t>
          </a:r>
        </a:p>
      </dgm:t>
    </dgm:pt>
    <dgm:pt modelId="{75345018-CAEB-471E-BF40-B084AA30918A}" type="parTrans" cxnId="{EC761507-7ED1-4E6E-8A94-7B84E4880270}">
      <dgm:prSet/>
      <dgm:spPr/>
      <dgm:t>
        <a:bodyPr/>
        <a:lstStyle/>
        <a:p>
          <a:endParaRPr lang="nl-NL"/>
        </a:p>
      </dgm:t>
    </dgm:pt>
    <dgm:pt modelId="{636F3DAE-24A4-4617-BE16-A59E52C924D7}" type="sibTrans" cxnId="{EC761507-7ED1-4E6E-8A94-7B84E4880270}">
      <dgm:prSet/>
      <dgm:spPr/>
      <dgm:t>
        <a:bodyPr/>
        <a:lstStyle/>
        <a:p>
          <a:endParaRPr lang="nl-NL"/>
        </a:p>
      </dgm:t>
    </dgm:pt>
    <dgm:pt modelId="{D4A074C6-AB81-4572-B30F-49F29EB510E6}">
      <dgm:prSet phldrT="[Text]" phldr="0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nl-NL" sz="1100" dirty="0">
              <a:ln/>
            </a:rPr>
            <a:t>Correct number Wrong place</a:t>
          </a:r>
        </a:p>
      </dgm:t>
    </dgm:pt>
    <dgm:pt modelId="{6A4A9A44-58CA-4FB2-AA6E-5809EF3EBF2D}" type="parTrans" cxnId="{C7082793-D06E-43A6-996F-C599332474F0}">
      <dgm:prSet/>
      <dgm:spPr/>
      <dgm:t>
        <a:bodyPr/>
        <a:lstStyle/>
        <a:p>
          <a:endParaRPr lang="nl-NL"/>
        </a:p>
      </dgm:t>
    </dgm:pt>
    <dgm:pt modelId="{93E9872A-D93F-4AF4-913A-DD390031441F}" type="sibTrans" cxnId="{C7082793-D06E-43A6-996F-C599332474F0}">
      <dgm:prSet/>
      <dgm:spPr/>
      <dgm:t>
        <a:bodyPr/>
        <a:lstStyle/>
        <a:p>
          <a:endParaRPr lang="nl-NL"/>
        </a:p>
      </dgm:t>
    </dgm:pt>
    <dgm:pt modelId="{0AF40004-25E7-4F78-94E2-1D669F4FFF88}" type="pres">
      <dgm:prSet presAssocID="{0F5270A8-782E-45F5-A971-2AF14A3A79BC}" presName="Name0" presStyleCnt="0">
        <dgm:presLayoutVars>
          <dgm:dir/>
          <dgm:resizeHandles val="exact"/>
        </dgm:presLayoutVars>
      </dgm:prSet>
      <dgm:spPr/>
    </dgm:pt>
    <dgm:pt modelId="{39B73CF6-FA98-4D60-BA60-4DCB4666D07B}" type="pres">
      <dgm:prSet presAssocID="{F54512A8-82A5-47FB-AF37-D1AB811D49B9}" presName="composite" presStyleCnt="0"/>
      <dgm:spPr/>
    </dgm:pt>
    <dgm:pt modelId="{28EC85EB-48D5-457B-A779-3AF5822C30E0}" type="pres">
      <dgm:prSet presAssocID="{F54512A8-82A5-47FB-AF37-D1AB811D49B9}" presName="rect1" presStyleLbl="trAlignAcc1" presStyleIdx="0" presStyleCnt="3">
        <dgm:presLayoutVars>
          <dgm:bulletEnabled val="1"/>
        </dgm:presLayoutVars>
      </dgm:prSet>
      <dgm:spPr/>
    </dgm:pt>
    <dgm:pt modelId="{20767B86-E4CF-42C2-97A1-88B8CA8CAF1B}" type="pres">
      <dgm:prSet presAssocID="{F54512A8-82A5-47FB-AF37-D1AB811D49B9}" presName="rect2" presStyleLbl="fgImgPlac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15E137C3-B3E2-48F7-B109-403067F19AFA}" type="pres">
      <dgm:prSet presAssocID="{04A9846C-6434-43F3-85B3-799E5EC81C89}" presName="sibTrans" presStyleCnt="0"/>
      <dgm:spPr/>
    </dgm:pt>
    <dgm:pt modelId="{756AC6DB-3EAD-444E-8E89-DA169B23CD85}" type="pres">
      <dgm:prSet presAssocID="{D4A074C6-AB81-4572-B30F-49F29EB510E6}" presName="composite" presStyleCnt="0"/>
      <dgm:spPr/>
    </dgm:pt>
    <dgm:pt modelId="{E665A255-392B-4830-B7A4-A84FDD9304F9}" type="pres">
      <dgm:prSet presAssocID="{D4A074C6-AB81-4572-B30F-49F29EB510E6}" presName="rect1" presStyleLbl="trAlignAcc1" presStyleIdx="1" presStyleCnt="3">
        <dgm:presLayoutVars>
          <dgm:bulletEnabled val="1"/>
        </dgm:presLayoutVars>
      </dgm:prSet>
      <dgm:spPr/>
    </dgm:pt>
    <dgm:pt modelId="{986CDD29-2329-4780-83FC-42FA1DE6DBAB}" type="pres">
      <dgm:prSet presAssocID="{D4A074C6-AB81-4572-B30F-49F29EB510E6}" presName="rect2" presStyleLbl="fgImgPlace1" presStyleIdx="1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B2CA2A4C-0727-4431-AA75-E47400D4E9F5}" type="pres">
      <dgm:prSet presAssocID="{93E9872A-D93F-4AF4-913A-DD390031441F}" presName="sibTrans" presStyleCnt="0"/>
      <dgm:spPr/>
    </dgm:pt>
    <dgm:pt modelId="{041BBAB9-9ABB-4ABB-B779-33B0E6FF26B2}" type="pres">
      <dgm:prSet presAssocID="{97DA45BD-4EFB-46A9-84D9-EE087598893A}" presName="composite" presStyleCnt="0"/>
      <dgm:spPr/>
    </dgm:pt>
    <dgm:pt modelId="{A58DCB58-C424-4331-98B4-322F0D925DED}" type="pres">
      <dgm:prSet presAssocID="{97DA45BD-4EFB-46A9-84D9-EE087598893A}" presName="rect1" presStyleLbl="trAlignAcc1" presStyleIdx="2" presStyleCnt="3">
        <dgm:presLayoutVars>
          <dgm:bulletEnabled val="1"/>
        </dgm:presLayoutVars>
      </dgm:prSet>
      <dgm:spPr/>
    </dgm:pt>
    <dgm:pt modelId="{49B1C3C3-FB71-41FA-B559-0DD10CB4D140}" type="pres">
      <dgm:prSet presAssocID="{97DA45BD-4EFB-46A9-84D9-EE087598893A}" presName="rect2" presStyleLbl="fgImgPlac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Close with solid fill"/>
        </a:ext>
      </dgm:extLst>
    </dgm:pt>
  </dgm:ptLst>
  <dgm:cxnLst>
    <dgm:cxn modelId="{EC761507-7ED1-4E6E-8A94-7B84E4880270}" srcId="{0F5270A8-782E-45F5-A971-2AF14A3A79BC}" destId="{97DA45BD-4EFB-46A9-84D9-EE087598893A}" srcOrd="2" destOrd="0" parTransId="{75345018-CAEB-471E-BF40-B084AA30918A}" sibTransId="{636F3DAE-24A4-4617-BE16-A59E52C924D7}"/>
    <dgm:cxn modelId="{FB0AC50B-2644-4C01-8F4C-0B302B3DFAE5}" type="presOf" srcId="{97DA45BD-4EFB-46A9-84D9-EE087598893A}" destId="{A58DCB58-C424-4331-98B4-322F0D925DED}" srcOrd="0" destOrd="0" presId="urn:microsoft.com/office/officeart/2008/layout/PictureStrips"/>
    <dgm:cxn modelId="{9063012B-F3BE-4BB2-89E1-B7078C7054B8}" type="presOf" srcId="{F54512A8-82A5-47FB-AF37-D1AB811D49B9}" destId="{28EC85EB-48D5-457B-A779-3AF5822C30E0}" srcOrd="0" destOrd="0" presId="urn:microsoft.com/office/officeart/2008/layout/PictureStrips"/>
    <dgm:cxn modelId="{C7082793-D06E-43A6-996F-C599332474F0}" srcId="{0F5270A8-782E-45F5-A971-2AF14A3A79BC}" destId="{D4A074C6-AB81-4572-B30F-49F29EB510E6}" srcOrd="1" destOrd="0" parTransId="{6A4A9A44-58CA-4FB2-AA6E-5809EF3EBF2D}" sibTransId="{93E9872A-D93F-4AF4-913A-DD390031441F}"/>
    <dgm:cxn modelId="{8F29FBBB-99BF-4663-BB57-9AE2CAD80C97}" srcId="{0F5270A8-782E-45F5-A971-2AF14A3A79BC}" destId="{F54512A8-82A5-47FB-AF37-D1AB811D49B9}" srcOrd="0" destOrd="0" parTransId="{F19087C9-75BE-456D-85A4-C204E7AA7390}" sibTransId="{04A9846C-6434-43F3-85B3-799E5EC81C89}"/>
    <dgm:cxn modelId="{E25473BE-6E3B-462F-92FB-243A1F489711}" type="presOf" srcId="{0F5270A8-782E-45F5-A971-2AF14A3A79BC}" destId="{0AF40004-25E7-4F78-94E2-1D669F4FFF88}" srcOrd="0" destOrd="0" presId="urn:microsoft.com/office/officeart/2008/layout/PictureStrips"/>
    <dgm:cxn modelId="{66BC07D7-85CD-40CF-AECB-7A6A213B989A}" type="presOf" srcId="{D4A074C6-AB81-4572-B30F-49F29EB510E6}" destId="{E665A255-392B-4830-B7A4-A84FDD9304F9}" srcOrd="0" destOrd="0" presId="urn:microsoft.com/office/officeart/2008/layout/PictureStrips"/>
    <dgm:cxn modelId="{610447D0-383D-4B39-A27C-F2B12F00E68B}" type="presParOf" srcId="{0AF40004-25E7-4F78-94E2-1D669F4FFF88}" destId="{39B73CF6-FA98-4D60-BA60-4DCB4666D07B}" srcOrd="0" destOrd="0" presId="urn:microsoft.com/office/officeart/2008/layout/PictureStrips"/>
    <dgm:cxn modelId="{15DBC8AA-ED20-4CF4-BE6E-0A15F6B57201}" type="presParOf" srcId="{39B73CF6-FA98-4D60-BA60-4DCB4666D07B}" destId="{28EC85EB-48D5-457B-A779-3AF5822C30E0}" srcOrd="0" destOrd="0" presId="urn:microsoft.com/office/officeart/2008/layout/PictureStrips"/>
    <dgm:cxn modelId="{11BA82D0-6FF8-4A9A-9513-135A50486C2A}" type="presParOf" srcId="{39B73CF6-FA98-4D60-BA60-4DCB4666D07B}" destId="{20767B86-E4CF-42C2-97A1-88B8CA8CAF1B}" srcOrd="1" destOrd="0" presId="urn:microsoft.com/office/officeart/2008/layout/PictureStrips"/>
    <dgm:cxn modelId="{F13C0CFB-4C79-4BE3-9317-6D90A60406F9}" type="presParOf" srcId="{0AF40004-25E7-4F78-94E2-1D669F4FFF88}" destId="{15E137C3-B3E2-48F7-B109-403067F19AFA}" srcOrd="1" destOrd="0" presId="urn:microsoft.com/office/officeart/2008/layout/PictureStrips"/>
    <dgm:cxn modelId="{00A8C602-00E9-471C-AF2E-7D0EDDB1D746}" type="presParOf" srcId="{0AF40004-25E7-4F78-94E2-1D669F4FFF88}" destId="{756AC6DB-3EAD-444E-8E89-DA169B23CD85}" srcOrd="2" destOrd="0" presId="urn:microsoft.com/office/officeart/2008/layout/PictureStrips"/>
    <dgm:cxn modelId="{DCF90FD3-50B7-424E-AF65-D391E66EF503}" type="presParOf" srcId="{756AC6DB-3EAD-444E-8E89-DA169B23CD85}" destId="{E665A255-392B-4830-B7A4-A84FDD9304F9}" srcOrd="0" destOrd="0" presId="urn:microsoft.com/office/officeart/2008/layout/PictureStrips"/>
    <dgm:cxn modelId="{58E1E718-BF40-4515-A392-B6120A2AC895}" type="presParOf" srcId="{756AC6DB-3EAD-444E-8E89-DA169B23CD85}" destId="{986CDD29-2329-4780-83FC-42FA1DE6DBAB}" srcOrd="1" destOrd="0" presId="urn:microsoft.com/office/officeart/2008/layout/PictureStrips"/>
    <dgm:cxn modelId="{6C289AEC-DAD6-4493-BE25-817AB6CE95A2}" type="presParOf" srcId="{0AF40004-25E7-4F78-94E2-1D669F4FFF88}" destId="{B2CA2A4C-0727-4431-AA75-E47400D4E9F5}" srcOrd="3" destOrd="0" presId="urn:microsoft.com/office/officeart/2008/layout/PictureStrips"/>
    <dgm:cxn modelId="{A7CCD665-88DD-47A7-93DF-783F2C445ADF}" type="presParOf" srcId="{0AF40004-25E7-4F78-94E2-1D669F4FFF88}" destId="{041BBAB9-9ABB-4ABB-B779-33B0E6FF26B2}" srcOrd="4" destOrd="0" presId="urn:microsoft.com/office/officeart/2008/layout/PictureStrips"/>
    <dgm:cxn modelId="{3952DE0B-2959-412D-970C-0D8869B94FEB}" type="presParOf" srcId="{041BBAB9-9ABB-4ABB-B779-33B0E6FF26B2}" destId="{A58DCB58-C424-4331-98B4-322F0D925DED}" srcOrd="0" destOrd="0" presId="urn:microsoft.com/office/officeart/2008/layout/PictureStrips"/>
    <dgm:cxn modelId="{3FBE0C56-3783-4870-98A3-488E57EC9923}" type="presParOf" srcId="{041BBAB9-9ABB-4ABB-B779-33B0E6FF26B2}" destId="{49B1C3C3-FB71-41FA-B559-0DD10CB4D140}" srcOrd="1" destOrd="0" presId="urn:microsoft.com/office/officeart/2008/layout/PictureStrips"/>
  </dgm:cxnLst>
  <dgm:bg>
    <a:blipFill dpi="0" rotWithShape="1">
      <a:blip xmlns:r="http://schemas.openxmlformats.org/officeDocument/2006/relationships" r:embed="rId4">
        <a:extLst>
          <a:ext uri="{28A0092B-C50C-407E-A947-70E740481C1C}">
            <a14:useLocalDpi xmlns:a14="http://schemas.microsoft.com/office/drawing/2010/main" val="0"/>
          </a:ext>
          <a:ext uri="{837473B0-CC2E-450A-ABE3-18F120FF3D39}">
            <a1611:picAttrSrcUrl xmlns:a1611="http://schemas.microsoft.com/office/drawing/2016/11/main" r:id="rId5"/>
          </a:ext>
        </a:extLst>
      </a:blip>
      <a:srcRect/>
      <a:stretch>
        <a:fillRect/>
      </a:stretch>
    </a:blipFill>
  </dgm:bg>
  <dgm:whole>
    <a:ln w="3175"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2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3"/>
      <dgm:spPr/>
    </dgm:pt>
    <dgm:pt modelId="{39847E44-44EE-4C4F-A385-14B7DD885895}" type="pres">
      <dgm:prSet presAssocID="{99D7EB0A-7AAC-485A-9528-0FF43C1BAB8C}" presName="parTx2" presStyleLbl="node1" presStyleIdx="1" presStyleCnt="3"/>
      <dgm:spPr/>
    </dgm:pt>
    <dgm:pt modelId="{01499E6B-72E8-4662-801E-3B9B5C6A0DEB}" type="pres">
      <dgm:prSet presAssocID="{9EFA257C-B9A7-4A5B-A8B8-8EE65E557A00}" presName="parTx3" presStyleLbl="node1" presStyleIdx="2" presStyleCnt="3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50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>
        <a:solidFill>
          <a:schemeClr val="bg1"/>
        </a:solidFill>
        <a:ln>
          <a:solidFill>
            <a:srgbClr val="FF0000"/>
          </a:solidFill>
        </a:ln>
      </dgm:spPr>
      <dgm:t>
        <a:bodyPr/>
        <a:lstStyle/>
        <a:p>
          <a:r>
            <a:rPr lang="nl-NL" dirty="0">
              <a:solidFill>
                <a:srgbClr val="FF0000"/>
              </a:solidFill>
            </a:rPr>
            <a:t>3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>
        <a:solidFill>
          <a:schemeClr val="bg1"/>
        </a:solidFill>
        <a:ln>
          <a:solidFill>
            <a:srgbClr val="FFC000"/>
          </a:solidFill>
        </a:ln>
      </dgm:spPr>
      <dgm:t>
        <a:bodyPr/>
        <a:lstStyle/>
        <a:p>
          <a:r>
            <a:rPr lang="nl-NL" dirty="0">
              <a:solidFill>
                <a:srgbClr val="FFC000"/>
              </a:solidFill>
            </a:rPr>
            <a:t>9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>
        <a:solidFill>
          <a:schemeClr val="bg1"/>
        </a:solidFill>
        <a:ln>
          <a:solidFill>
            <a:srgbClr val="FF0000"/>
          </a:solidFill>
        </a:ln>
      </dgm:spPr>
      <dgm:t>
        <a:bodyPr/>
        <a:lstStyle/>
        <a:p>
          <a:r>
            <a:rPr lang="nl-NL" dirty="0">
              <a:solidFill>
                <a:srgbClr val="FF0000"/>
              </a:solidFill>
            </a:rPr>
            <a:t>4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5316516B-B79B-4FD0-907D-DF3C6AA86046}">
      <dgm:prSet phldrT="[Text]" phldr="0"/>
      <dgm:spPr>
        <a:solidFill>
          <a:schemeClr val="bg1"/>
        </a:solidFill>
        <a:ln>
          <a:solidFill>
            <a:srgbClr val="FF0000"/>
          </a:solidFill>
        </a:ln>
      </dgm:spPr>
      <dgm:t>
        <a:bodyPr/>
        <a:lstStyle/>
        <a:p>
          <a:r>
            <a:rPr lang="nl-NL">
              <a:solidFill>
                <a:srgbClr val="FF0000"/>
              </a:solidFill>
            </a:rPr>
            <a:t>2</a:t>
          </a:r>
          <a:endParaRPr lang="nl-NL" dirty="0">
            <a:solidFill>
              <a:srgbClr val="FF0000"/>
            </a:solidFill>
          </a:endParaRPr>
        </a:p>
      </dgm:t>
    </dgm:pt>
    <dgm:pt modelId="{A6A2FAE9-ED2B-4D3B-8A76-C5BBF2A9CA9B}" type="parTrans" cxnId="{D06E34DB-D7B8-4649-846B-C235D5B1FAC4}">
      <dgm:prSet/>
      <dgm:spPr/>
      <dgm:t>
        <a:bodyPr/>
        <a:lstStyle/>
        <a:p>
          <a:endParaRPr lang="nl-NL"/>
        </a:p>
      </dgm:t>
    </dgm:pt>
    <dgm:pt modelId="{46DB3171-5BC6-4D6E-A9DF-13616CAE00CF}" type="sibTrans" cxnId="{D06E34DB-D7B8-4649-846B-C235D5B1FAC4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4"/>
      <dgm:spPr/>
    </dgm:pt>
    <dgm:pt modelId="{39847E44-44EE-4C4F-A385-14B7DD885895}" type="pres">
      <dgm:prSet presAssocID="{99D7EB0A-7AAC-485A-9528-0FF43C1BAB8C}" presName="parTx2" presStyleLbl="node1" presStyleIdx="1" presStyleCnt="4"/>
      <dgm:spPr/>
    </dgm:pt>
    <dgm:pt modelId="{01499E6B-72E8-4662-801E-3B9B5C6A0DEB}" type="pres">
      <dgm:prSet presAssocID="{9EFA257C-B9A7-4A5B-A8B8-8EE65E557A00}" presName="parTx3" presStyleLbl="node1" presStyleIdx="2" presStyleCnt="4"/>
      <dgm:spPr/>
    </dgm:pt>
    <dgm:pt modelId="{3585E6DC-0802-4023-BAA7-6A5ABA742675}" type="pres">
      <dgm:prSet presAssocID="{5316516B-B79B-4FD0-907D-DF3C6AA86046}" presName="parTx4" presStyleLbl="node1" presStyleIdx="3" presStyleCnt="4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D06E34DB-D7B8-4649-846B-C235D5B1FAC4}" srcId="{6E52F4F6-F07D-4424-9CDF-C6BD762DB5C9}" destId="{5316516B-B79B-4FD0-907D-DF3C6AA86046}" srcOrd="3" destOrd="0" parTransId="{A6A2FAE9-ED2B-4D3B-8A76-C5BBF2A9CA9B}" sibTransId="{46DB3171-5BC6-4D6E-A9DF-13616CAE00CF}"/>
    <dgm:cxn modelId="{968DB2E2-36F5-405F-9139-ACAFD45CFA16}" type="presOf" srcId="{5316516B-B79B-4FD0-907D-DF3C6AA86046}" destId="{3585E6DC-0802-4023-BAA7-6A5ABA742675}" srcOrd="0" destOrd="0" presId="urn:microsoft.com/office/officeart/2009/3/layout/SubStepProcess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  <dgm:cxn modelId="{6D584886-FD59-4AA2-A202-E5E02DFB6B54}" type="presParOf" srcId="{CB454ADE-E899-47A2-9F4C-DF565A65ECFF}" destId="{3585E6DC-0802-4023-BAA7-6A5ABA742675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>
        <a:solidFill>
          <a:schemeClr val="bg1"/>
        </a:solidFill>
        <a:ln>
          <a:solidFill>
            <a:srgbClr val="FFC000"/>
          </a:solidFill>
        </a:ln>
      </dgm:spPr>
      <dgm:t>
        <a:bodyPr/>
        <a:lstStyle/>
        <a:p>
          <a:r>
            <a:rPr lang="nl-NL" dirty="0">
              <a:solidFill>
                <a:srgbClr val="FFC000"/>
              </a:solidFill>
            </a:rPr>
            <a:t>0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>
        <a:solidFill>
          <a:schemeClr val="bg1"/>
        </a:solidFill>
        <a:ln>
          <a:solidFill>
            <a:srgbClr val="FFC000"/>
          </a:solidFill>
        </a:ln>
      </dgm:spPr>
      <dgm:t>
        <a:bodyPr/>
        <a:lstStyle/>
        <a:p>
          <a:r>
            <a:rPr lang="nl-NL" dirty="0">
              <a:solidFill>
                <a:srgbClr val="FFC000"/>
              </a:solidFill>
            </a:rPr>
            <a:t>1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>
        <a:solidFill>
          <a:schemeClr val="bg1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solidFill>
                <a:srgbClr val="00B050"/>
              </a:solidFill>
            </a:rPr>
            <a:t>7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5316516B-B79B-4FD0-907D-DF3C6AA86046}">
      <dgm:prSet phldrT="[Text]" phldr="0"/>
      <dgm:spPr>
        <a:solidFill>
          <a:schemeClr val="bg1"/>
        </a:solidFill>
        <a:ln>
          <a:solidFill>
            <a:srgbClr val="FF0000"/>
          </a:solidFill>
        </a:ln>
      </dgm:spPr>
      <dgm:t>
        <a:bodyPr/>
        <a:lstStyle/>
        <a:p>
          <a:r>
            <a:rPr lang="nl-NL" dirty="0">
              <a:solidFill>
                <a:srgbClr val="FF0000"/>
              </a:solidFill>
            </a:rPr>
            <a:t>8</a:t>
          </a:r>
        </a:p>
      </dgm:t>
    </dgm:pt>
    <dgm:pt modelId="{A6A2FAE9-ED2B-4D3B-8A76-C5BBF2A9CA9B}" type="parTrans" cxnId="{D06E34DB-D7B8-4649-846B-C235D5B1FAC4}">
      <dgm:prSet/>
      <dgm:spPr/>
      <dgm:t>
        <a:bodyPr/>
        <a:lstStyle/>
        <a:p>
          <a:endParaRPr lang="nl-NL"/>
        </a:p>
      </dgm:t>
    </dgm:pt>
    <dgm:pt modelId="{46DB3171-5BC6-4D6E-A9DF-13616CAE00CF}" type="sibTrans" cxnId="{D06E34DB-D7B8-4649-846B-C235D5B1FAC4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4" custLinFactNeighborX="343" custLinFactNeighborY="-21"/>
      <dgm:spPr/>
    </dgm:pt>
    <dgm:pt modelId="{39847E44-44EE-4C4F-A385-14B7DD885895}" type="pres">
      <dgm:prSet presAssocID="{99D7EB0A-7AAC-485A-9528-0FF43C1BAB8C}" presName="parTx2" presStyleLbl="node1" presStyleIdx="1" presStyleCnt="4"/>
      <dgm:spPr/>
    </dgm:pt>
    <dgm:pt modelId="{01499E6B-72E8-4662-801E-3B9B5C6A0DEB}" type="pres">
      <dgm:prSet presAssocID="{9EFA257C-B9A7-4A5B-A8B8-8EE65E557A00}" presName="parTx3" presStyleLbl="node1" presStyleIdx="2" presStyleCnt="4" custLinFactNeighborX="343" custLinFactNeighborY="-21"/>
      <dgm:spPr/>
    </dgm:pt>
    <dgm:pt modelId="{3585E6DC-0802-4023-BAA7-6A5ABA742675}" type="pres">
      <dgm:prSet presAssocID="{5316516B-B79B-4FD0-907D-DF3C6AA86046}" presName="parTx4" presStyleLbl="node1" presStyleIdx="3" presStyleCnt="4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D06E34DB-D7B8-4649-846B-C235D5B1FAC4}" srcId="{6E52F4F6-F07D-4424-9CDF-C6BD762DB5C9}" destId="{5316516B-B79B-4FD0-907D-DF3C6AA86046}" srcOrd="3" destOrd="0" parTransId="{A6A2FAE9-ED2B-4D3B-8A76-C5BBF2A9CA9B}" sibTransId="{46DB3171-5BC6-4D6E-A9DF-13616CAE00CF}"/>
    <dgm:cxn modelId="{968DB2E2-36F5-405F-9139-ACAFD45CFA16}" type="presOf" srcId="{5316516B-B79B-4FD0-907D-DF3C6AA86046}" destId="{3585E6DC-0802-4023-BAA7-6A5ABA742675}" srcOrd="0" destOrd="0" presId="urn:microsoft.com/office/officeart/2009/3/layout/SubStepProcess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  <dgm:cxn modelId="{6D584886-FD59-4AA2-A202-E5E02DFB6B54}" type="presParOf" srcId="{CB454ADE-E899-47A2-9F4C-DF565A65ECFF}" destId="{3585E6DC-0802-4023-BAA7-6A5ABA742675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>
        <a:solidFill>
          <a:schemeClr val="bg1"/>
        </a:solidFill>
        <a:ln>
          <a:solidFill>
            <a:srgbClr val="FF0000"/>
          </a:solidFill>
        </a:ln>
      </dgm:spPr>
      <dgm:t>
        <a:bodyPr/>
        <a:lstStyle/>
        <a:p>
          <a:r>
            <a:rPr lang="nl-NL" dirty="0">
              <a:solidFill>
                <a:srgbClr val="FF0000"/>
              </a:solidFill>
            </a:rPr>
            <a:t>6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>
        <a:solidFill>
          <a:schemeClr val="bg1"/>
        </a:solidFill>
        <a:ln>
          <a:solidFill>
            <a:srgbClr val="FFC000"/>
          </a:solidFill>
        </a:ln>
      </dgm:spPr>
      <dgm:t>
        <a:bodyPr/>
        <a:lstStyle/>
        <a:p>
          <a:r>
            <a:rPr lang="nl-NL" dirty="0">
              <a:solidFill>
                <a:srgbClr val="FFC000"/>
              </a:solidFill>
            </a:rPr>
            <a:t>9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>
        <a:solidFill>
          <a:schemeClr val="bg1"/>
        </a:solidFill>
        <a:ln>
          <a:solidFill>
            <a:srgbClr val="FFC000"/>
          </a:solidFill>
        </a:ln>
      </dgm:spPr>
      <dgm:t>
        <a:bodyPr/>
        <a:lstStyle/>
        <a:p>
          <a:r>
            <a:rPr lang="nl-NL" dirty="0">
              <a:solidFill>
                <a:srgbClr val="FFC000"/>
              </a:solidFill>
            </a:rPr>
            <a:t>0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5316516B-B79B-4FD0-907D-DF3C6AA86046}">
      <dgm:prSet phldrT="[Text]" phldr="0"/>
      <dgm:spPr>
        <a:solidFill>
          <a:schemeClr val="bg1"/>
        </a:solidFill>
        <a:ln>
          <a:solidFill>
            <a:srgbClr val="FFC000"/>
          </a:solidFill>
        </a:ln>
      </dgm:spPr>
      <dgm:t>
        <a:bodyPr/>
        <a:lstStyle/>
        <a:p>
          <a:r>
            <a:rPr lang="nl-NL" dirty="0">
              <a:solidFill>
                <a:srgbClr val="FFC000"/>
              </a:solidFill>
            </a:rPr>
            <a:t>1</a:t>
          </a:r>
        </a:p>
      </dgm:t>
    </dgm:pt>
    <dgm:pt modelId="{A6A2FAE9-ED2B-4D3B-8A76-C5BBF2A9CA9B}" type="parTrans" cxnId="{D06E34DB-D7B8-4649-846B-C235D5B1FAC4}">
      <dgm:prSet/>
      <dgm:spPr/>
      <dgm:t>
        <a:bodyPr/>
        <a:lstStyle/>
        <a:p>
          <a:endParaRPr lang="nl-NL"/>
        </a:p>
      </dgm:t>
    </dgm:pt>
    <dgm:pt modelId="{46DB3171-5BC6-4D6E-A9DF-13616CAE00CF}" type="sibTrans" cxnId="{D06E34DB-D7B8-4649-846B-C235D5B1FAC4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4"/>
      <dgm:spPr/>
    </dgm:pt>
    <dgm:pt modelId="{39847E44-44EE-4C4F-A385-14B7DD885895}" type="pres">
      <dgm:prSet presAssocID="{99D7EB0A-7AAC-485A-9528-0FF43C1BAB8C}" presName="parTx2" presStyleLbl="node1" presStyleIdx="1" presStyleCnt="4"/>
      <dgm:spPr/>
    </dgm:pt>
    <dgm:pt modelId="{01499E6B-72E8-4662-801E-3B9B5C6A0DEB}" type="pres">
      <dgm:prSet presAssocID="{9EFA257C-B9A7-4A5B-A8B8-8EE65E557A00}" presName="parTx3" presStyleLbl="node1" presStyleIdx="2" presStyleCnt="4"/>
      <dgm:spPr/>
    </dgm:pt>
    <dgm:pt modelId="{3585E6DC-0802-4023-BAA7-6A5ABA742675}" type="pres">
      <dgm:prSet presAssocID="{5316516B-B79B-4FD0-907D-DF3C6AA86046}" presName="parTx4" presStyleLbl="node1" presStyleIdx="3" presStyleCnt="4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D06E34DB-D7B8-4649-846B-C235D5B1FAC4}" srcId="{6E52F4F6-F07D-4424-9CDF-C6BD762DB5C9}" destId="{5316516B-B79B-4FD0-907D-DF3C6AA86046}" srcOrd="3" destOrd="0" parTransId="{A6A2FAE9-ED2B-4D3B-8A76-C5BBF2A9CA9B}" sibTransId="{46DB3171-5BC6-4D6E-A9DF-13616CAE00CF}"/>
    <dgm:cxn modelId="{968DB2E2-36F5-405F-9139-ACAFD45CFA16}" type="presOf" srcId="{5316516B-B79B-4FD0-907D-DF3C6AA86046}" destId="{3585E6DC-0802-4023-BAA7-6A5ABA742675}" srcOrd="0" destOrd="0" presId="urn:microsoft.com/office/officeart/2009/3/layout/SubStepProcess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  <dgm:cxn modelId="{6D584886-FD59-4AA2-A202-E5E02DFB6B54}" type="presParOf" srcId="{CB454ADE-E899-47A2-9F4C-DF565A65ECFF}" destId="{3585E6DC-0802-4023-BAA7-6A5ABA742675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>
        <a:solidFill>
          <a:schemeClr val="bg1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solidFill>
                <a:srgbClr val="00B050"/>
              </a:solidFill>
            </a:rPr>
            <a:t>1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>
        <a:solidFill>
          <a:schemeClr val="bg1"/>
        </a:solidFill>
        <a:ln>
          <a:solidFill>
            <a:srgbClr val="FF0000"/>
          </a:solidFill>
        </a:ln>
      </dgm:spPr>
      <dgm:t>
        <a:bodyPr/>
        <a:lstStyle/>
        <a:p>
          <a:r>
            <a:rPr lang="nl-NL" dirty="0">
              <a:solidFill>
                <a:srgbClr val="FF0000"/>
              </a:solidFill>
            </a:rPr>
            <a:t>3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>
        <a:solidFill>
          <a:schemeClr val="bg1"/>
        </a:solidFill>
        <a:ln>
          <a:solidFill>
            <a:srgbClr val="FF0000"/>
          </a:solidFill>
        </a:ln>
      </dgm:spPr>
      <dgm:t>
        <a:bodyPr/>
        <a:lstStyle/>
        <a:p>
          <a:r>
            <a:rPr lang="nl-NL" dirty="0">
              <a:solidFill>
                <a:srgbClr val="FF0000"/>
              </a:solidFill>
            </a:rPr>
            <a:t>2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5316516B-B79B-4FD0-907D-DF3C6AA86046}">
      <dgm:prSet phldrT="[Text]" phldr="0"/>
      <dgm:spPr>
        <a:solidFill>
          <a:schemeClr val="bg1"/>
        </a:solidFill>
        <a:ln>
          <a:solidFill>
            <a:srgbClr val="FFC000"/>
          </a:solidFill>
        </a:ln>
      </dgm:spPr>
      <dgm:t>
        <a:bodyPr/>
        <a:lstStyle/>
        <a:p>
          <a:r>
            <a:rPr lang="nl-NL" dirty="0">
              <a:solidFill>
                <a:srgbClr val="FFC000"/>
              </a:solidFill>
            </a:rPr>
            <a:t>7</a:t>
          </a:r>
        </a:p>
      </dgm:t>
    </dgm:pt>
    <dgm:pt modelId="{A6A2FAE9-ED2B-4D3B-8A76-C5BBF2A9CA9B}" type="parTrans" cxnId="{D06E34DB-D7B8-4649-846B-C235D5B1FAC4}">
      <dgm:prSet/>
      <dgm:spPr/>
      <dgm:t>
        <a:bodyPr/>
        <a:lstStyle/>
        <a:p>
          <a:endParaRPr lang="nl-NL"/>
        </a:p>
      </dgm:t>
    </dgm:pt>
    <dgm:pt modelId="{46DB3171-5BC6-4D6E-A9DF-13616CAE00CF}" type="sibTrans" cxnId="{D06E34DB-D7B8-4649-846B-C235D5B1FAC4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4"/>
      <dgm:spPr/>
    </dgm:pt>
    <dgm:pt modelId="{39847E44-44EE-4C4F-A385-14B7DD885895}" type="pres">
      <dgm:prSet presAssocID="{99D7EB0A-7AAC-485A-9528-0FF43C1BAB8C}" presName="parTx2" presStyleLbl="node1" presStyleIdx="1" presStyleCnt="4"/>
      <dgm:spPr/>
    </dgm:pt>
    <dgm:pt modelId="{01499E6B-72E8-4662-801E-3B9B5C6A0DEB}" type="pres">
      <dgm:prSet presAssocID="{9EFA257C-B9A7-4A5B-A8B8-8EE65E557A00}" presName="parTx3" presStyleLbl="node1" presStyleIdx="2" presStyleCnt="4"/>
      <dgm:spPr/>
    </dgm:pt>
    <dgm:pt modelId="{3585E6DC-0802-4023-BAA7-6A5ABA742675}" type="pres">
      <dgm:prSet presAssocID="{5316516B-B79B-4FD0-907D-DF3C6AA86046}" presName="parTx4" presStyleLbl="node1" presStyleIdx="3" presStyleCnt="4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D06E34DB-D7B8-4649-846B-C235D5B1FAC4}" srcId="{6E52F4F6-F07D-4424-9CDF-C6BD762DB5C9}" destId="{5316516B-B79B-4FD0-907D-DF3C6AA86046}" srcOrd="3" destOrd="0" parTransId="{A6A2FAE9-ED2B-4D3B-8A76-C5BBF2A9CA9B}" sibTransId="{46DB3171-5BC6-4D6E-A9DF-13616CAE00CF}"/>
    <dgm:cxn modelId="{968DB2E2-36F5-405F-9139-ACAFD45CFA16}" type="presOf" srcId="{5316516B-B79B-4FD0-907D-DF3C6AA86046}" destId="{3585E6DC-0802-4023-BAA7-6A5ABA742675}" srcOrd="0" destOrd="0" presId="urn:microsoft.com/office/officeart/2009/3/layout/SubStepProcess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  <dgm:cxn modelId="{6D584886-FD59-4AA2-A202-E5E02DFB6B54}" type="presParOf" srcId="{CB454ADE-E899-47A2-9F4C-DF565A65ECFF}" destId="{3585E6DC-0802-4023-BAA7-6A5ABA742675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>
        <a:solidFill>
          <a:schemeClr val="bg1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solidFill>
                <a:srgbClr val="00B050"/>
              </a:solidFill>
            </a:rPr>
            <a:t>1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>
        <a:solidFill>
          <a:schemeClr val="bg1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solidFill>
                <a:srgbClr val="00B050"/>
              </a:solidFill>
            </a:rPr>
            <a:t>0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>
        <a:solidFill>
          <a:schemeClr val="bg1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solidFill>
                <a:srgbClr val="00B050"/>
              </a:solidFill>
            </a:rPr>
            <a:t>7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5316516B-B79B-4FD0-907D-DF3C6AA86046}">
      <dgm:prSet phldrT="[Text]" phldr="0"/>
      <dgm:spPr>
        <a:solidFill>
          <a:schemeClr val="bg1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solidFill>
                <a:srgbClr val="00B050"/>
              </a:solidFill>
            </a:rPr>
            <a:t>9</a:t>
          </a:r>
        </a:p>
      </dgm:t>
    </dgm:pt>
    <dgm:pt modelId="{A6A2FAE9-ED2B-4D3B-8A76-C5BBF2A9CA9B}" type="parTrans" cxnId="{D06E34DB-D7B8-4649-846B-C235D5B1FAC4}">
      <dgm:prSet/>
      <dgm:spPr/>
      <dgm:t>
        <a:bodyPr/>
        <a:lstStyle/>
        <a:p>
          <a:endParaRPr lang="nl-NL"/>
        </a:p>
      </dgm:t>
    </dgm:pt>
    <dgm:pt modelId="{46DB3171-5BC6-4D6E-A9DF-13616CAE00CF}" type="sibTrans" cxnId="{D06E34DB-D7B8-4649-846B-C235D5B1FAC4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4" custLinFactNeighborX="343" custLinFactNeighborY="-398"/>
      <dgm:spPr/>
    </dgm:pt>
    <dgm:pt modelId="{39847E44-44EE-4C4F-A385-14B7DD885895}" type="pres">
      <dgm:prSet presAssocID="{99D7EB0A-7AAC-485A-9528-0FF43C1BAB8C}" presName="parTx2" presStyleLbl="node1" presStyleIdx="1" presStyleCnt="4" custLinFactNeighborX="343" custLinFactNeighborY="-398"/>
      <dgm:spPr/>
    </dgm:pt>
    <dgm:pt modelId="{01499E6B-72E8-4662-801E-3B9B5C6A0DEB}" type="pres">
      <dgm:prSet presAssocID="{9EFA257C-B9A7-4A5B-A8B8-8EE65E557A00}" presName="parTx3" presStyleLbl="node1" presStyleIdx="2" presStyleCnt="4" custLinFactNeighborX="343" custLinFactNeighborY="-398"/>
      <dgm:spPr/>
    </dgm:pt>
    <dgm:pt modelId="{3585E6DC-0802-4023-BAA7-6A5ABA742675}" type="pres">
      <dgm:prSet presAssocID="{5316516B-B79B-4FD0-907D-DF3C6AA86046}" presName="parTx4" presStyleLbl="node1" presStyleIdx="3" presStyleCnt="4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D06E34DB-D7B8-4649-846B-C235D5B1FAC4}" srcId="{6E52F4F6-F07D-4424-9CDF-C6BD762DB5C9}" destId="{5316516B-B79B-4FD0-907D-DF3C6AA86046}" srcOrd="3" destOrd="0" parTransId="{A6A2FAE9-ED2B-4D3B-8A76-C5BBF2A9CA9B}" sibTransId="{46DB3171-5BC6-4D6E-A9DF-13616CAE00CF}"/>
    <dgm:cxn modelId="{968DB2E2-36F5-405F-9139-ACAFD45CFA16}" type="presOf" srcId="{5316516B-B79B-4FD0-907D-DF3C6AA86046}" destId="{3585E6DC-0802-4023-BAA7-6A5ABA742675}" srcOrd="0" destOrd="0" presId="urn:microsoft.com/office/officeart/2009/3/layout/SubStepProcess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  <dgm:cxn modelId="{6D584886-FD59-4AA2-A202-E5E02DFB6B54}" type="presParOf" srcId="{CB454ADE-E899-47A2-9F4C-DF565A65ECFF}" destId="{3585E6DC-0802-4023-BAA7-6A5ABA742675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0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3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3"/>
      <dgm:spPr/>
    </dgm:pt>
    <dgm:pt modelId="{39847E44-44EE-4C4F-A385-14B7DD885895}" type="pres">
      <dgm:prSet presAssocID="{99D7EB0A-7AAC-485A-9528-0FF43C1BAB8C}" presName="parTx2" presStyleLbl="node1" presStyleIdx="1" presStyleCnt="3"/>
      <dgm:spPr/>
    </dgm:pt>
    <dgm:pt modelId="{01499E6B-72E8-4662-801E-3B9B5C6A0DEB}" type="pres">
      <dgm:prSet presAssocID="{9EFA257C-B9A7-4A5B-A8B8-8EE65E557A00}" presName="parTx3" presStyleLbl="node1" presStyleIdx="2" presStyleCnt="3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34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2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3"/>
      <dgm:spPr/>
    </dgm:pt>
    <dgm:pt modelId="{39847E44-44EE-4C4F-A385-14B7DD885895}" type="pres">
      <dgm:prSet presAssocID="{99D7EB0A-7AAC-485A-9528-0FF43C1BAB8C}" presName="parTx2" presStyleLbl="node1" presStyleIdx="1" presStyleCnt="3"/>
      <dgm:spPr/>
    </dgm:pt>
    <dgm:pt modelId="{01499E6B-72E8-4662-801E-3B9B5C6A0DEB}" type="pres">
      <dgm:prSet presAssocID="{9EFA257C-B9A7-4A5B-A8B8-8EE65E557A00}" presName="parTx3" presStyleLbl="node1" presStyleIdx="2" presStyleCnt="3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3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0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3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3"/>
      <dgm:spPr/>
    </dgm:pt>
    <dgm:pt modelId="{39847E44-44EE-4C4F-A385-14B7DD885895}" type="pres">
      <dgm:prSet presAssocID="{99D7EB0A-7AAC-485A-9528-0FF43C1BAB8C}" presName="parTx2" presStyleLbl="node1" presStyleIdx="1" presStyleCnt="3"/>
      <dgm:spPr/>
    </dgm:pt>
    <dgm:pt modelId="{01499E6B-72E8-4662-801E-3B9B5C6A0DEB}" type="pres">
      <dgm:prSet presAssocID="{9EFA257C-B9A7-4A5B-A8B8-8EE65E557A00}" presName="parTx3" presStyleLbl="node1" presStyleIdx="2" presStyleCnt="3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44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2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3"/>
      <dgm:spPr/>
    </dgm:pt>
    <dgm:pt modelId="{39847E44-44EE-4C4F-A385-14B7DD885895}" type="pres">
      <dgm:prSet presAssocID="{99D7EB0A-7AAC-485A-9528-0FF43C1BAB8C}" presName="parTx2" presStyleLbl="node1" presStyleIdx="1" presStyleCnt="3"/>
      <dgm:spPr/>
    </dgm:pt>
    <dgm:pt modelId="{01499E6B-72E8-4662-801E-3B9B5C6A0DEB}" type="pres">
      <dgm:prSet presAssocID="{9EFA257C-B9A7-4A5B-A8B8-8EE65E557A00}" presName="parTx3" presStyleLbl="node1" presStyleIdx="2" presStyleCnt="3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4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3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9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4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5316516B-B79B-4FD0-907D-DF3C6AA86046}">
      <dgm:prSet phldrT="[Text]" phldr="0"/>
      <dgm:spPr/>
      <dgm:t>
        <a:bodyPr/>
        <a:lstStyle/>
        <a:p>
          <a:r>
            <a:rPr lang="nl-NL"/>
            <a:t>2</a:t>
          </a:r>
          <a:endParaRPr lang="nl-NL" dirty="0"/>
        </a:p>
      </dgm:t>
    </dgm:pt>
    <dgm:pt modelId="{A6A2FAE9-ED2B-4D3B-8A76-C5BBF2A9CA9B}" type="parTrans" cxnId="{D06E34DB-D7B8-4649-846B-C235D5B1FAC4}">
      <dgm:prSet/>
      <dgm:spPr/>
      <dgm:t>
        <a:bodyPr/>
        <a:lstStyle/>
        <a:p>
          <a:endParaRPr lang="nl-NL"/>
        </a:p>
      </dgm:t>
    </dgm:pt>
    <dgm:pt modelId="{46DB3171-5BC6-4D6E-A9DF-13616CAE00CF}" type="sibTrans" cxnId="{D06E34DB-D7B8-4649-846B-C235D5B1FAC4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4"/>
      <dgm:spPr/>
    </dgm:pt>
    <dgm:pt modelId="{39847E44-44EE-4C4F-A385-14B7DD885895}" type="pres">
      <dgm:prSet presAssocID="{99D7EB0A-7AAC-485A-9528-0FF43C1BAB8C}" presName="parTx2" presStyleLbl="node1" presStyleIdx="1" presStyleCnt="4"/>
      <dgm:spPr/>
    </dgm:pt>
    <dgm:pt modelId="{01499E6B-72E8-4662-801E-3B9B5C6A0DEB}" type="pres">
      <dgm:prSet presAssocID="{9EFA257C-B9A7-4A5B-A8B8-8EE65E557A00}" presName="parTx3" presStyleLbl="node1" presStyleIdx="2" presStyleCnt="4"/>
      <dgm:spPr/>
    </dgm:pt>
    <dgm:pt modelId="{3585E6DC-0802-4023-BAA7-6A5ABA742675}" type="pres">
      <dgm:prSet presAssocID="{5316516B-B79B-4FD0-907D-DF3C6AA86046}" presName="parTx4" presStyleLbl="node1" presStyleIdx="3" presStyleCnt="4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D06E34DB-D7B8-4649-846B-C235D5B1FAC4}" srcId="{6E52F4F6-F07D-4424-9CDF-C6BD762DB5C9}" destId="{5316516B-B79B-4FD0-907D-DF3C6AA86046}" srcOrd="3" destOrd="0" parTransId="{A6A2FAE9-ED2B-4D3B-8A76-C5BBF2A9CA9B}" sibTransId="{46DB3171-5BC6-4D6E-A9DF-13616CAE00CF}"/>
    <dgm:cxn modelId="{968DB2E2-36F5-405F-9139-ACAFD45CFA16}" type="presOf" srcId="{5316516B-B79B-4FD0-907D-DF3C6AA86046}" destId="{3585E6DC-0802-4023-BAA7-6A5ABA742675}" srcOrd="0" destOrd="0" presId="urn:microsoft.com/office/officeart/2009/3/layout/SubStepProcess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  <dgm:cxn modelId="{6D584886-FD59-4AA2-A202-E5E02DFB6B54}" type="presParOf" srcId="{CB454ADE-E899-47A2-9F4C-DF565A65ECFF}" destId="{3585E6DC-0802-4023-BAA7-6A5ABA742675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0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7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5316516B-B79B-4FD0-907D-DF3C6AA86046}">
      <dgm:prSet phldrT="[Text]" phldr="0"/>
      <dgm:spPr/>
      <dgm:t>
        <a:bodyPr/>
        <a:lstStyle/>
        <a:p>
          <a:r>
            <a:rPr lang="nl-NL" dirty="0"/>
            <a:t>8</a:t>
          </a:r>
        </a:p>
      </dgm:t>
    </dgm:pt>
    <dgm:pt modelId="{A6A2FAE9-ED2B-4D3B-8A76-C5BBF2A9CA9B}" type="parTrans" cxnId="{D06E34DB-D7B8-4649-846B-C235D5B1FAC4}">
      <dgm:prSet/>
      <dgm:spPr/>
      <dgm:t>
        <a:bodyPr/>
        <a:lstStyle/>
        <a:p>
          <a:endParaRPr lang="nl-NL"/>
        </a:p>
      </dgm:t>
    </dgm:pt>
    <dgm:pt modelId="{46DB3171-5BC6-4D6E-A9DF-13616CAE00CF}" type="sibTrans" cxnId="{D06E34DB-D7B8-4649-846B-C235D5B1FAC4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4"/>
      <dgm:spPr/>
    </dgm:pt>
    <dgm:pt modelId="{39847E44-44EE-4C4F-A385-14B7DD885895}" type="pres">
      <dgm:prSet presAssocID="{99D7EB0A-7AAC-485A-9528-0FF43C1BAB8C}" presName="parTx2" presStyleLbl="node1" presStyleIdx="1" presStyleCnt="4"/>
      <dgm:spPr/>
    </dgm:pt>
    <dgm:pt modelId="{01499E6B-72E8-4662-801E-3B9B5C6A0DEB}" type="pres">
      <dgm:prSet presAssocID="{9EFA257C-B9A7-4A5B-A8B8-8EE65E557A00}" presName="parTx3" presStyleLbl="node1" presStyleIdx="2" presStyleCnt="4"/>
      <dgm:spPr/>
    </dgm:pt>
    <dgm:pt modelId="{3585E6DC-0802-4023-BAA7-6A5ABA742675}" type="pres">
      <dgm:prSet presAssocID="{5316516B-B79B-4FD0-907D-DF3C6AA86046}" presName="parTx4" presStyleLbl="node1" presStyleIdx="3" presStyleCnt="4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D06E34DB-D7B8-4649-846B-C235D5B1FAC4}" srcId="{6E52F4F6-F07D-4424-9CDF-C6BD762DB5C9}" destId="{5316516B-B79B-4FD0-907D-DF3C6AA86046}" srcOrd="3" destOrd="0" parTransId="{A6A2FAE9-ED2B-4D3B-8A76-C5BBF2A9CA9B}" sibTransId="{46DB3171-5BC6-4D6E-A9DF-13616CAE00CF}"/>
    <dgm:cxn modelId="{968DB2E2-36F5-405F-9139-ACAFD45CFA16}" type="presOf" srcId="{5316516B-B79B-4FD0-907D-DF3C6AA86046}" destId="{3585E6DC-0802-4023-BAA7-6A5ABA742675}" srcOrd="0" destOrd="0" presId="urn:microsoft.com/office/officeart/2009/3/layout/SubStepProcess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  <dgm:cxn modelId="{6D584886-FD59-4AA2-A202-E5E02DFB6B54}" type="presParOf" srcId="{CB454ADE-E899-47A2-9F4C-DF565A65ECFF}" destId="{3585E6DC-0802-4023-BAA7-6A5ABA742675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6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9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0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5316516B-B79B-4FD0-907D-DF3C6AA86046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A6A2FAE9-ED2B-4D3B-8A76-C5BBF2A9CA9B}" type="parTrans" cxnId="{D06E34DB-D7B8-4649-846B-C235D5B1FAC4}">
      <dgm:prSet/>
      <dgm:spPr/>
      <dgm:t>
        <a:bodyPr/>
        <a:lstStyle/>
        <a:p>
          <a:endParaRPr lang="nl-NL"/>
        </a:p>
      </dgm:t>
    </dgm:pt>
    <dgm:pt modelId="{46DB3171-5BC6-4D6E-A9DF-13616CAE00CF}" type="sibTrans" cxnId="{D06E34DB-D7B8-4649-846B-C235D5B1FAC4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4"/>
      <dgm:spPr/>
    </dgm:pt>
    <dgm:pt modelId="{39847E44-44EE-4C4F-A385-14B7DD885895}" type="pres">
      <dgm:prSet presAssocID="{99D7EB0A-7AAC-485A-9528-0FF43C1BAB8C}" presName="parTx2" presStyleLbl="node1" presStyleIdx="1" presStyleCnt="4"/>
      <dgm:spPr/>
    </dgm:pt>
    <dgm:pt modelId="{01499E6B-72E8-4662-801E-3B9B5C6A0DEB}" type="pres">
      <dgm:prSet presAssocID="{9EFA257C-B9A7-4A5B-A8B8-8EE65E557A00}" presName="parTx3" presStyleLbl="node1" presStyleIdx="2" presStyleCnt="4"/>
      <dgm:spPr/>
    </dgm:pt>
    <dgm:pt modelId="{3585E6DC-0802-4023-BAA7-6A5ABA742675}" type="pres">
      <dgm:prSet presAssocID="{5316516B-B79B-4FD0-907D-DF3C6AA86046}" presName="parTx4" presStyleLbl="node1" presStyleIdx="3" presStyleCnt="4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D06E34DB-D7B8-4649-846B-C235D5B1FAC4}" srcId="{6E52F4F6-F07D-4424-9CDF-C6BD762DB5C9}" destId="{5316516B-B79B-4FD0-907D-DF3C6AA86046}" srcOrd="3" destOrd="0" parTransId="{A6A2FAE9-ED2B-4D3B-8A76-C5BBF2A9CA9B}" sibTransId="{46DB3171-5BC6-4D6E-A9DF-13616CAE00CF}"/>
    <dgm:cxn modelId="{968DB2E2-36F5-405F-9139-ACAFD45CFA16}" type="presOf" srcId="{5316516B-B79B-4FD0-907D-DF3C6AA86046}" destId="{3585E6DC-0802-4023-BAA7-6A5ABA742675}" srcOrd="0" destOrd="0" presId="urn:microsoft.com/office/officeart/2009/3/layout/SubStepProcess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  <dgm:cxn modelId="{6D584886-FD59-4AA2-A202-E5E02DFB6B54}" type="presParOf" srcId="{CB454ADE-E899-47A2-9F4C-DF565A65ECFF}" destId="{3585E6DC-0802-4023-BAA7-6A5ABA742675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3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2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5316516B-B79B-4FD0-907D-DF3C6AA86046}">
      <dgm:prSet phldrT="[Text]" phldr="0"/>
      <dgm:spPr/>
      <dgm:t>
        <a:bodyPr/>
        <a:lstStyle/>
        <a:p>
          <a:r>
            <a:rPr lang="nl-NL" dirty="0"/>
            <a:t>7</a:t>
          </a:r>
        </a:p>
      </dgm:t>
    </dgm:pt>
    <dgm:pt modelId="{A6A2FAE9-ED2B-4D3B-8A76-C5BBF2A9CA9B}" type="parTrans" cxnId="{D06E34DB-D7B8-4649-846B-C235D5B1FAC4}">
      <dgm:prSet/>
      <dgm:spPr/>
      <dgm:t>
        <a:bodyPr/>
        <a:lstStyle/>
        <a:p>
          <a:endParaRPr lang="nl-NL"/>
        </a:p>
      </dgm:t>
    </dgm:pt>
    <dgm:pt modelId="{46DB3171-5BC6-4D6E-A9DF-13616CAE00CF}" type="sibTrans" cxnId="{D06E34DB-D7B8-4649-846B-C235D5B1FAC4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4"/>
      <dgm:spPr/>
    </dgm:pt>
    <dgm:pt modelId="{39847E44-44EE-4C4F-A385-14B7DD885895}" type="pres">
      <dgm:prSet presAssocID="{99D7EB0A-7AAC-485A-9528-0FF43C1BAB8C}" presName="parTx2" presStyleLbl="node1" presStyleIdx="1" presStyleCnt="4"/>
      <dgm:spPr/>
    </dgm:pt>
    <dgm:pt modelId="{01499E6B-72E8-4662-801E-3B9B5C6A0DEB}" type="pres">
      <dgm:prSet presAssocID="{9EFA257C-B9A7-4A5B-A8B8-8EE65E557A00}" presName="parTx3" presStyleLbl="node1" presStyleIdx="2" presStyleCnt="4"/>
      <dgm:spPr/>
    </dgm:pt>
    <dgm:pt modelId="{3585E6DC-0802-4023-BAA7-6A5ABA742675}" type="pres">
      <dgm:prSet presAssocID="{5316516B-B79B-4FD0-907D-DF3C6AA86046}" presName="parTx4" presStyleLbl="node1" presStyleIdx="3" presStyleCnt="4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D06E34DB-D7B8-4649-846B-C235D5B1FAC4}" srcId="{6E52F4F6-F07D-4424-9CDF-C6BD762DB5C9}" destId="{5316516B-B79B-4FD0-907D-DF3C6AA86046}" srcOrd="3" destOrd="0" parTransId="{A6A2FAE9-ED2B-4D3B-8A76-C5BBF2A9CA9B}" sibTransId="{46DB3171-5BC6-4D6E-A9DF-13616CAE00CF}"/>
    <dgm:cxn modelId="{968DB2E2-36F5-405F-9139-ACAFD45CFA16}" type="presOf" srcId="{5316516B-B79B-4FD0-907D-DF3C6AA86046}" destId="{3585E6DC-0802-4023-BAA7-6A5ABA742675}" srcOrd="0" destOrd="0" presId="urn:microsoft.com/office/officeart/2009/3/layout/SubStepProcess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  <dgm:cxn modelId="{6D584886-FD59-4AA2-A202-E5E02DFB6B54}" type="presParOf" srcId="{CB454ADE-E899-47A2-9F4C-DF565A65ECFF}" destId="{3585E6DC-0802-4023-BAA7-6A5ABA742675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?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?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?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5316516B-B79B-4FD0-907D-DF3C6AA86046}">
      <dgm:prSet phldrT="[Text]" phldr="0"/>
      <dgm:spPr/>
      <dgm:t>
        <a:bodyPr/>
        <a:lstStyle/>
        <a:p>
          <a:r>
            <a:rPr lang="nl-NL" dirty="0"/>
            <a:t>?</a:t>
          </a:r>
        </a:p>
      </dgm:t>
    </dgm:pt>
    <dgm:pt modelId="{A6A2FAE9-ED2B-4D3B-8A76-C5BBF2A9CA9B}" type="parTrans" cxnId="{D06E34DB-D7B8-4649-846B-C235D5B1FAC4}">
      <dgm:prSet/>
      <dgm:spPr/>
      <dgm:t>
        <a:bodyPr/>
        <a:lstStyle/>
        <a:p>
          <a:endParaRPr lang="nl-NL"/>
        </a:p>
      </dgm:t>
    </dgm:pt>
    <dgm:pt modelId="{46DB3171-5BC6-4D6E-A9DF-13616CAE00CF}" type="sibTrans" cxnId="{D06E34DB-D7B8-4649-846B-C235D5B1FAC4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4"/>
      <dgm:spPr/>
    </dgm:pt>
    <dgm:pt modelId="{39847E44-44EE-4C4F-A385-14B7DD885895}" type="pres">
      <dgm:prSet presAssocID="{99D7EB0A-7AAC-485A-9528-0FF43C1BAB8C}" presName="parTx2" presStyleLbl="node1" presStyleIdx="1" presStyleCnt="4"/>
      <dgm:spPr/>
    </dgm:pt>
    <dgm:pt modelId="{01499E6B-72E8-4662-801E-3B9B5C6A0DEB}" type="pres">
      <dgm:prSet presAssocID="{9EFA257C-B9A7-4A5B-A8B8-8EE65E557A00}" presName="parTx3" presStyleLbl="node1" presStyleIdx="2" presStyleCnt="4"/>
      <dgm:spPr/>
    </dgm:pt>
    <dgm:pt modelId="{3585E6DC-0802-4023-BAA7-6A5ABA742675}" type="pres">
      <dgm:prSet presAssocID="{5316516B-B79B-4FD0-907D-DF3C6AA86046}" presName="parTx4" presStyleLbl="node1" presStyleIdx="3" presStyleCnt="4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D06E34DB-D7B8-4649-846B-C235D5B1FAC4}" srcId="{6E52F4F6-F07D-4424-9CDF-C6BD762DB5C9}" destId="{5316516B-B79B-4FD0-907D-DF3C6AA86046}" srcOrd="3" destOrd="0" parTransId="{A6A2FAE9-ED2B-4D3B-8A76-C5BBF2A9CA9B}" sibTransId="{46DB3171-5BC6-4D6E-A9DF-13616CAE00CF}"/>
    <dgm:cxn modelId="{968DB2E2-36F5-405F-9139-ACAFD45CFA16}" type="presOf" srcId="{5316516B-B79B-4FD0-907D-DF3C6AA86046}" destId="{3585E6DC-0802-4023-BAA7-6A5ABA742675}" srcOrd="0" destOrd="0" presId="urn:microsoft.com/office/officeart/2009/3/layout/SubStepProcess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  <dgm:cxn modelId="{6D584886-FD59-4AA2-A202-E5E02DFB6B54}" type="presParOf" srcId="{CB454ADE-E899-47A2-9F4C-DF565A65ECFF}" destId="{3585E6DC-0802-4023-BAA7-6A5ABA742675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0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3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3"/>
      <dgm:spPr/>
    </dgm:pt>
    <dgm:pt modelId="{39847E44-44EE-4C4F-A385-14B7DD885895}" type="pres">
      <dgm:prSet presAssocID="{99D7EB0A-7AAC-485A-9528-0FF43C1BAB8C}" presName="parTx2" presStyleLbl="node1" presStyleIdx="1" presStyleCnt="3"/>
      <dgm:spPr/>
    </dgm:pt>
    <dgm:pt modelId="{01499E6B-72E8-4662-801E-3B9B5C6A0DEB}" type="pres">
      <dgm:prSet presAssocID="{9EFA257C-B9A7-4A5B-A8B8-8EE65E557A00}" presName="parTx3" presStyleLbl="node1" presStyleIdx="2" presStyleCnt="3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3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2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3"/>
      <dgm:spPr/>
    </dgm:pt>
    <dgm:pt modelId="{39847E44-44EE-4C4F-A385-14B7DD885895}" type="pres">
      <dgm:prSet presAssocID="{99D7EB0A-7AAC-485A-9528-0FF43C1BAB8C}" presName="parTx2" presStyleLbl="node1" presStyleIdx="1" presStyleCnt="3"/>
      <dgm:spPr/>
    </dgm:pt>
    <dgm:pt modelId="{01499E6B-72E8-4662-801E-3B9B5C6A0DEB}" type="pres">
      <dgm:prSet presAssocID="{9EFA257C-B9A7-4A5B-A8B8-8EE65E557A00}" presName="parTx3" presStyleLbl="node1" presStyleIdx="2" presStyleCnt="3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40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0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3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3"/>
      <dgm:spPr/>
    </dgm:pt>
    <dgm:pt modelId="{39847E44-44EE-4C4F-A385-14B7DD885895}" type="pres">
      <dgm:prSet presAssocID="{99D7EB0A-7AAC-485A-9528-0FF43C1BAB8C}" presName="parTx2" presStyleLbl="node1" presStyleIdx="1" presStyleCnt="3"/>
      <dgm:spPr/>
    </dgm:pt>
    <dgm:pt modelId="{01499E6B-72E8-4662-801E-3B9B5C6A0DEB}" type="pres">
      <dgm:prSet presAssocID="{9EFA257C-B9A7-4A5B-A8B8-8EE65E557A00}" presName="parTx3" presStyleLbl="node1" presStyleIdx="2" presStyleCnt="3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4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EC85EB-48D5-457B-A779-3AF5822C30E0}">
      <dsp:nvSpPr>
        <dsp:cNvPr id="0" name=""/>
        <dsp:cNvSpPr/>
      </dsp:nvSpPr>
      <dsp:spPr>
        <a:xfrm>
          <a:off x="575321" y="106353"/>
          <a:ext cx="1334981" cy="417181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82571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Correct number Right place</a:t>
          </a:r>
        </a:p>
      </dsp:txBody>
      <dsp:txXfrm>
        <a:off x="575321" y="106353"/>
        <a:ext cx="1334981" cy="417181"/>
      </dsp:txXfrm>
    </dsp:sp>
    <dsp:sp modelId="{20767B86-E4CF-42C2-97A1-88B8CA8CAF1B}">
      <dsp:nvSpPr>
        <dsp:cNvPr id="0" name=""/>
        <dsp:cNvSpPr/>
      </dsp:nvSpPr>
      <dsp:spPr>
        <a:xfrm>
          <a:off x="519697" y="46094"/>
          <a:ext cx="292027" cy="43804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665A255-392B-4830-B7A4-A84FDD9304F9}">
      <dsp:nvSpPr>
        <dsp:cNvPr id="0" name=""/>
        <dsp:cNvSpPr/>
      </dsp:nvSpPr>
      <dsp:spPr>
        <a:xfrm>
          <a:off x="575321" y="631538"/>
          <a:ext cx="1334981" cy="417181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82571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>
              <a:ln/>
            </a:rPr>
            <a:t>Correct number Wrong place</a:t>
          </a:r>
        </a:p>
      </dsp:txBody>
      <dsp:txXfrm>
        <a:off x="575321" y="631538"/>
        <a:ext cx="1334981" cy="417181"/>
      </dsp:txXfrm>
    </dsp:sp>
    <dsp:sp modelId="{986CDD29-2329-4780-83FC-42FA1DE6DBAB}">
      <dsp:nvSpPr>
        <dsp:cNvPr id="0" name=""/>
        <dsp:cNvSpPr/>
      </dsp:nvSpPr>
      <dsp:spPr>
        <a:xfrm>
          <a:off x="519697" y="571279"/>
          <a:ext cx="292027" cy="43804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A58DCB58-C424-4331-98B4-322F0D925DED}">
      <dsp:nvSpPr>
        <dsp:cNvPr id="0" name=""/>
        <dsp:cNvSpPr/>
      </dsp:nvSpPr>
      <dsp:spPr>
        <a:xfrm>
          <a:off x="575321" y="1156724"/>
          <a:ext cx="1334981" cy="417181"/>
        </a:xfrm>
        <a:prstGeom prst="rect">
          <a:avLst/>
        </a:prstGeom>
        <a:solidFill>
          <a:schemeClr val="lt1"/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82571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Incorrect number</a:t>
          </a:r>
        </a:p>
      </dsp:txBody>
      <dsp:txXfrm>
        <a:off x="575321" y="1156724"/>
        <a:ext cx="1334981" cy="417181"/>
      </dsp:txXfrm>
    </dsp:sp>
    <dsp:sp modelId="{49B1C3C3-FB71-41FA-B559-0DD10CB4D140}">
      <dsp:nvSpPr>
        <dsp:cNvPr id="0" name=""/>
        <dsp:cNvSpPr/>
      </dsp:nvSpPr>
      <dsp:spPr>
        <a:xfrm>
          <a:off x="519697" y="1096464"/>
          <a:ext cx="292027" cy="43804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508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1</a:t>
          </a:r>
        </a:p>
      </dsp:txBody>
      <dsp:txXfrm>
        <a:off x="51280" y="224457"/>
        <a:ext cx="245149" cy="245149"/>
      </dsp:txXfrm>
    </dsp:sp>
    <dsp:sp modelId="{39847E44-44EE-4C4F-A385-14B7DD885895}">
      <dsp:nvSpPr>
        <dsp:cNvPr id="0" name=""/>
        <dsp:cNvSpPr/>
      </dsp:nvSpPr>
      <dsp:spPr>
        <a:xfrm>
          <a:off x="347202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1</a:t>
          </a:r>
        </a:p>
      </dsp:txBody>
      <dsp:txXfrm>
        <a:off x="397974" y="224457"/>
        <a:ext cx="245149" cy="245149"/>
      </dsp:txXfrm>
    </dsp:sp>
    <dsp:sp modelId="{01499E6B-72E8-4662-801E-3B9B5C6A0DEB}">
      <dsp:nvSpPr>
        <dsp:cNvPr id="0" name=""/>
        <dsp:cNvSpPr/>
      </dsp:nvSpPr>
      <dsp:spPr>
        <a:xfrm>
          <a:off x="693895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2</a:t>
          </a:r>
        </a:p>
      </dsp:txBody>
      <dsp:txXfrm>
        <a:off x="744667" y="224457"/>
        <a:ext cx="245149" cy="24514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0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0000"/>
              </a:solidFill>
            </a:rPr>
            <a:t>3</a:t>
          </a:r>
        </a:p>
      </dsp:txBody>
      <dsp:txXfrm>
        <a:off x="62901" y="420835"/>
        <a:ext cx="303716" cy="303716"/>
      </dsp:txXfrm>
    </dsp:sp>
    <dsp:sp modelId="{39847E44-44EE-4C4F-A385-14B7DD885895}">
      <dsp:nvSpPr>
        <dsp:cNvPr id="0" name=""/>
        <dsp:cNvSpPr/>
      </dsp:nvSpPr>
      <dsp:spPr>
        <a:xfrm>
          <a:off x="429518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0000"/>
              </a:solidFill>
            </a:rPr>
            <a:t>4</a:t>
          </a:r>
        </a:p>
      </dsp:txBody>
      <dsp:txXfrm>
        <a:off x="492419" y="420835"/>
        <a:ext cx="303716" cy="303716"/>
      </dsp:txXfrm>
    </dsp:sp>
    <dsp:sp modelId="{01499E6B-72E8-4662-801E-3B9B5C6A0DEB}">
      <dsp:nvSpPr>
        <dsp:cNvPr id="0" name=""/>
        <dsp:cNvSpPr/>
      </dsp:nvSpPr>
      <dsp:spPr>
        <a:xfrm>
          <a:off x="859037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C000"/>
              </a:solidFill>
            </a:rPr>
            <a:t>9</a:t>
          </a:r>
        </a:p>
      </dsp:txBody>
      <dsp:txXfrm>
        <a:off x="921938" y="420835"/>
        <a:ext cx="303716" cy="303716"/>
      </dsp:txXfrm>
    </dsp:sp>
    <dsp:sp modelId="{3585E6DC-0802-4023-BAA7-6A5ABA742675}">
      <dsp:nvSpPr>
        <dsp:cNvPr id="0" name=""/>
        <dsp:cNvSpPr/>
      </dsp:nvSpPr>
      <dsp:spPr>
        <a:xfrm>
          <a:off x="1288555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>
              <a:solidFill>
                <a:srgbClr val="FF0000"/>
              </a:solidFill>
            </a:rPr>
            <a:t>2</a:t>
          </a:r>
          <a:endParaRPr lang="nl-NL" sz="2100" kern="1200" dirty="0">
            <a:solidFill>
              <a:srgbClr val="FF0000"/>
            </a:solidFill>
          </a:endParaRPr>
        </a:p>
      </dsp:txBody>
      <dsp:txXfrm>
        <a:off x="1351456" y="420835"/>
        <a:ext cx="303716" cy="30371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1473" y="35784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C000"/>
              </a:solidFill>
            </a:rPr>
            <a:t>0</a:t>
          </a:r>
        </a:p>
      </dsp:txBody>
      <dsp:txXfrm>
        <a:off x="64374" y="420745"/>
        <a:ext cx="303716" cy="303716"/>
      </dsp:txXfrm>
    </dsp:sp>
    <dsp:sp modelId="{39847E44-44EE-4C4F-A385-14B7DD885895}">
      <dsp:nvSpPr>
        <dsp:cNvPr id="0" name=""/>
        <dsp:cNvSpPr/>
      </dsp:nvSpPr>
      <dsp:spPr>
        <a:xfrm>
          <a:off x="429518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00B050"/>
              </a:solidFill>
            </a:rPr>
            <a:t>7</a:t>
          </a:r>
        </a:p>
      </dsp:txBody>
      <dsp:txXfrm>
        <a:off x="492419" y="420835"/>
        <a:ext cx="303716" cy="303716"/>
      </dsp:txXfrm>
    </dsp:sp>
    <dsp:sp modelId="{01499E6B-72E8-4662-801E-3B9B5C6A0DEB}">
      <dsp:nvSpPr>
        <dsp:cNvPr id="0" name=""/>
        <dsp:cNvSpPr/>
      </dsp:nvSpPr>
      <dsp:spPr>
        <a:xfrm>
          <a:off x="860510" y="35784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C000"/>
              </a:solidFill>
            </a:rPr>
            <a:t>1</a:t>
          </a:r>
        </a:p>
      </dsp:txBody>
      <dsp:txXfrm>
        <a:off x="923411" y="420745"/>
        <a:ext cx="303716" cy="303716"/>
      </dsp:txXfrm>
    </dsp:sp>
    <dsp:sp modelId="{3585E6DC-0802-4023-BAA7-6A5ABA742675}">
      <dsp:nvSpPr>
        <dsp:cNvPr id="0" name=""/>
        <dsp:cNvSpPr/>
      </dsp:nvSpPr>
      <dsp:spPr>
        <a:xfrm>
          <a:off x="1288555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0000"/>
              </a:solidFill>
            </a:rPr>
            <a:t>8</a:t>
          </a:r>
        </a:p>
      </dsp:txBody>
      <dsp:txXfrm>
        <a:off x="1351456" y="420835"/>
        <a:ext cx="303716" cy="30371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0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0000"/>
              </a:solidFill>
            </a:rPr>
            <a:t>6</a:t>
          </a:r>
        </a:p>
      </dsp:txBody>
      <dsp:txXfrm>
        <a:off x="62901" y="420835"/>
        <a:ext cx="303716" cy="303716"/>
      </dsp:txXfrm>
    </dsp:sp>
    <dsp:sp modelId="{39847E44-44EE-4C4F-A385-14B7DD885895}">
      <dsp:nvSpPr>
        <dsp:cNvPr id="0" name=""/>
        <dsp:cNvSpPr/>
      </dsp:nvSpPr>
      <dsp:spPr>
        <a:xfrm>
          <a:off x="429518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C000"/>
              </a:solidFill>
            </a:rPr>
            <a:t>0</a:t>
          </a:r>
        </a:p>
      </dsp:txBody>
      <dsp:txXfrm>
        <a:off x="492419" y="420835"/>
        <a:ext cx="303716" cy="303716"/>
      </dsp:txXfrm>
    </dsp:sp>
    <dsp:sp modelId="{01499E6B-72E8-4662-801E-3B9B5C6A0DEB}">
      <dsp:nvSpPr>
        <dsp:cNvPr id="0" name=""/>
        <dsp:cNvSpPr/>
      </dsp:nvSpPr>
      <dsp:spPr>
        <a:xfrm>
          <a:off x="859037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C000"/>
              </a:solidFill>
            </a:rPr>
            <a:t>9</a:t>
          </a:r>
        </a:p>
      </dsp:txBody>
      <dsp:txXfrm>
        <a:off x="921938" y="420835"/>
        <a:ext cx="303716" cy="303716"/>
      </dsp:txXfrm>
    </dsp:sp>
    <dsp:sp modelId="{3585E6DC-0802-4023-BAA7-6A5ABA742675}">
      <dsp:nvSpPr>
        <dsp:cNvPr id="0" name=""/>
        <dsp:cNvSpPr/>
      </dsp:nvSpPr>
      <dsp:spPr>
        <a:xfrm>
          <a:off x="1288555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C000"/>
              </a:solidFill>
            </a:rPr>
            <a:t>1</a:t>
          </a:r>
        </a:p>
      </dsp:txBody>
      <dsp:txXfrm>
        <a:off x="1351456" y="420835"/>
        <a:ext cx="303716" cy="30371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0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00B050"/>
              </a:solidFill>
            </a:rPr>
            <a:t>1</a:t>
          </a:r>
        </a:p>
      </dsp:txBody>
      <dsp:txXfrm>
        <a:off x="62901" y="420835"/>
        <a:ext cx="303716" cy="303716"/>
      </dsp:txXfrm>
    </dsp:sp>
    <dsp:sp modelId="{39847E44-44EE-4C4F-A385-14B7DD885895}">
      <dsp:nvSpPr>
        <dsp:cNvPr id="0" name=""/>
        <dsp:cNvSpPr/>
      </dsp:nvSpPr>
      <dsp:spPr>
        <a:xfrm>
          <a:off x="429518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0000"/>
              </a:solidFill>
            </a:rPr>
            <a:t>2</a:t>
          </a:r>
        </a:p>
      </dsp:txBody>
      <dsp:txXfrm>
        <a:off x="492419" y="420835"/>
        <a:ext cx="303716" cy="303716"/>
      </dsp:txXfrm>
    </dsp:sp>
    <dsp:sp modelId="{01499E6B-72E8-4662-801E-3B9B5C6A0DEB}">
      <dsp:nvSpPr>
        <dsp:cNvPr id="0" name=""/>
        <dsp:cNvSpPr/>
      </dsp:nvSpPr>
      <dsp:spPr>
        <a:xfrm>
          <a:off x="859037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0000"/>
              </a:solidFill>
            </a:rPr>
            <a:t>3</a:t>
          </a:r>
        </a:p>
      </dsp:txBody>
      <dsp:txXfrm>
        <a:off x="921938" y="420835"/>
        <a:ext cx="303716" cy="303716"/>
      </dsp:txXfrm>
    </dsp:sp>
    <dsp:sp modelId="{3585E6DC-0802-4023-BAA7-6A5ABA742675}">
      <dsp:nvSpPr>
        <dsp:cNvPr id="0" name=""/>
        <dsp:cNvSpPr/>
      </dsp:nvSpPr>
      <dsp:spPr>
        <a:xfrm>
          <a:off x="1288555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C000"/>
              </a:solidFill>
            </a:rPr>
            <a:t>7</a:t>
          </a:r>
        </a:p>
      </dsp:txBody>
      <dsp:txXfrm>
        <a:off x="1351456" y="420835"/>
        <a:ext cx="303716" cy="30371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1473" y="35622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00B050"/>
              </a:solidFill>
            </a:rPr>
            <a:t>1</a:t>
          </a:r>
        </a:p>
      </dsp:txBody>
      <dsp:txXfrm>
        <a:off x="64374" y="419125"/>
        <a:ext cx="303716" cy="303716"/>
      </dsp:txXfrm>
    </dsp:sp>
    <dsp:sp modelId="{39847E44-44EE-4C4F-A385-14B7DD885895}">
      <dsp:nvSpPr>
        <dsp:cNvPr id="0" name=""/>
        <dsp:cNvSpPr/>
      </dsp:nvSpPr>
      <dsp:spPr>
        <a:xfrm>
          <a:off x="430991" y="35622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00B050"/>
              </a:solidFill>
            </a:rPr>
            <a:t>7</a:t>
          </a:r>
        </a:p>
      </dsp:txBody>
      <dsp:txXfrm>
        <a:off x="493892" y="419125"/>
        <a:ext cx="303716" cy="303716"/>
      </dsp:txXfrm>
    </dsp:sp>
    <dsp:sp modelId="{01499E6B-72E8-4662-801E-3B9B5C6A0DEB}">
      <dsp:nvSpPr>
        <dsp:cNvPr id="0" name=""/>
        <dsp:cNvSpPr/>
      </dsp:nvSpPr>
      <dsp:spPr>
        <a:xfrm>
          <a:off x="860510" y="35622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00B050"/>
              </a:solidFill>
            </a:rPr>
            <a:t>0</a:t>
          </a:r>
        </a:p>
      </dsp:txBody>
      <dsp:txXfrm>
        <a:off x="923411" y="419125"/>
        <a:ext cx="303716" cy="303716"/>
      </dsp:txXfrm>
    </dsp:sp>
    <dsp:sp modelId="{3585E6DC-0802-4023-BAA7-6A5ABA742675}">
      <dsp:nvSpPr>
        <dsp:cNvPr id="0" name=""/>
        <dsp:cNvSpPr/>
      </dsp:nvSpPr>
      <dsp:spPr>
        <a:xfrm>
          <a:off x="1288555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00B050"/>
              </a:solidFill>
            </a:rPr>
            <a:t>9</a:t>
          </a:r>
        </a:p>
      </dsp:txBody>
      <dsp:txXfrm>
        <a:off x="1351456" y="420835"/>
        <a:ext cx="303716" cy="30371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442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0</a:t>
          </a:r>
        </a:p>
      </dsp:txBody>
      <dsp:txXfrm>
        <a:off x="44644" y="195414"/>
        <a:ext cx="213429" cy="213429"/>
      </dsp:txXfrm>
    </dsp:sp>
    <dsp:sp modelId="{39847E44-44EE-4C4F-A385-14B7DD885895}">
      <dsp:nvSpPr>
        <dsp:cNvPr id="0" name=""/>
        <dsp:cNvSpPr/>
      </dsp:nvSpPr>
      <dsp:spPr>
        <a:xfrm>
          <a:off x="302275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1</a:t>
          </a:r>
        </a:p>
      </dsp:txBody>
      <dsp:txXfrm>
        <a:off x="346477" y="195414"/>
        <a:ext cx="213429" cy="213429"/>
      </dsp:txXfrm>
    </dsp:sp>
    <dsp:sp modelId="{01499E6B-72E8-4662-801E-3B9B5C6A0DEB}">
      <dsp:nvSpPr>
        <dsp:cNvPr id="0" name=""/>
        <dsp:cNvSpPr/>
      </dsp:nvSpPr>
      <dsp:spPr>
        <a:xfrm>
          <a:off x="604109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3</a:t>
          </a:r>
        </a:p>
      </dsp:txBody>
      <dsp:txXfrm>
        <a:off x="648311" y="195414"/>
        <a:ext cx="213429" cy="21342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442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1</a:t>
          </a:r>
        </a:p>
      </dsp:txBody>
      <dsp:txXfrm>
        <a:off x="44644" y="195414"/>
        <a:ext cx="213429" cy="213429"/>
      </dsp:txXfrm>
    </dsp:sp>
    <dsp:sp modelId="{39847E44-44EE-4C4F-A385-14B7DD885895}">
      <dsp:nvSpPr>
        <dsp:cNvPr id="0" name=""/>
        <dsp:cNvSpPr/>
      </dsp:nvSpPr>
      <dsp:spPr>
        <a:xfrm>
          <a:off x="302275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2</a:t>
          </a:r>
        </a:p>
      </dsp:txBody>
      <dsp:txXfrm>
        <a:off x="346477" y="195414"/>
        <a:ext cx="213429" cy="213429"/>
      </dsp:txXfrm>
    </dsp:sp>
    <dsp:sp modelId="{01499E6B-72E8-4662-801E-3B9B5C6A0DEB}">
      <dsp:nvSpPr>
        <dsp:cNvPr id="0" name=""/>
        <dsp:cNvSpPr/>
      </dsp:nvSpPr>
      <dsp:spPr>
        <a:xfrm>
          <a:off x="604109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1</a:t>
          </a:r>
        </a:p>
      </dsp:txBody>
      <dsp:txXfrm>
        <a:off x="648311" y="195414"/>
        <a:ext cx="213429" cy="213429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442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0</a:t>
          </a:r>
        </a:p>
      </dsp:txBody>
      <dsp:txXfrm>
        <a:off x="44644" y="195414"/>
        <a:ext cx="213429" cy="213429"/>
      </dsp:txXfrm>
    </dsp:sp>
    <dsp:sp modelId="{39847E44-44EE-4C4F-A385-14B7DD885895}">
      <dsp:nvSpPr>
        <dsp:cNvPr id="0" name=""/>
        <dsp:cNvSpPr/>
      </dsp:nvSpPr>
      <dsp:spPr>
        <a:xfrm>
          <a:off x="302275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3</a:t>
          </a:r>
        </a:p>
      </dsp:txBody>
      <dsp:txXfrm>
        <a:off x="346477" y="195414"/>
        <a:ext cx="213429" cy="213429"/>
      </dsp:txXfrm>
    </dsp:sp>
    <dsp:sp modelId="{01499E6B-72E8-4662-801E-3B9B5C6A0DEB}">
      <dsp:nvSpPr>
        <dsp:cNvPr id="0" name=""/>
        <dsp:cNvSpPr/>
      </dsp:nvSpPr>
      <dsp:spPr>
        <a:xfrm>
          <a:off x="604109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1</a:t>
          </a:r>
        </a:p>
      </dsp:txBody>
      <dsp:txXfrm>
        <a:off x="648311" y="195414"/>
        <a:ext cx="213429" cy="213429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442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1</a:t>
          </a:r>
        </a:p>
      </dsp:txBody>
      <dsp:txXfrm>
        <a:off x="44644" y="195414"/>
        <a:ext cx="213429" cy="213429"/>
      </dsp:txXfrm>
    </dsp:sp>
    <dsp:sp modelId="{39847E44-44EE-4C4F-A385-14B7DD885895}">
      <dsp:nvSpPr>
        <dsp:cNvPr id="0" name=""/>
        <dsp:cNvSpPr/>
      </dsp:nvSpPr>
      <dsp:spPr>
        <a:xfrm>
          <a:off x="302275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1</a:t>
          </a:r>
        </a:p>
      </dsp:txBody>
      <dsp:txXfrm>
        <a:off x="346477" y="195414"/>
        <a:ext cx="213429" cy="213429"/>
      </dsp:txXfrm>
    </dsp:sp>
    <dsp:sp modelId="{01499E6B-72E8-4662-801E-3B9B5C6A0DEB}">
      <dsp:nvSpPr>
        <dsp:cNvPr id="0" name=""/>
        <dsp:cNvSpPr/>
      </dsp:nvSpPr>
      <dsp:spPr>
        <a:xfrm>
          <a:off x="604109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2</a:t>
          </a:r>
        </a:p>
      </dsp:txBody>
      <dsp:txXfrm>
        <a:off x="648311" y="195414"/>
        <a:ext cx="213429" cy="2134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0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3</a:t>
          </a:r>
        </a:p>
      </dsp:txBody>
      <dsp:txXfrm>
        <a:off x="72250" y="483380"/>
        <a:ext cx="348856" cy="348856"/>
      </dsp:txXfrm>
    </dsp:sp>
    <dsp:sp modelId="{39847E44-44EE-4C4F-A385-14B7DD885895}">
      <dsp:nvSpPr>
        <dsp:cNvPr id="0" name=""/>
        <dsp:cNvSpPr/>
      </dsp:nvSpPr>
      <dsp:spPr>
        <a:xfrm>
          <a:off x="493356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4</a:t>
          </a:r>
        </a:p>
      </dsp:txBody>
      <dsp:txXfrm>
        <a:off x="565606" y="483380"/>
        <a:ext cx="348856" cy="348856"/>
      </dsp:txXfrm>
    </dsp:sp>
    <dsp:sp modelId="{01499E6B-72E8-4662-801E-3B9B5C6A0DEB}">
      <dsp:nvSpPr>
        <dsp:cNvPr id="0" name=""/>
        <dsp:cNvSpPr/>
      </dsp:nvSpPr>
      <dsp:spPr>
        <a:xfrm>
          <a:off x="986712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9</a:t>
          </a:r>
        </a:p>
      </dsp:txBody>
      <dsp:txXfrm>
        <a:off x="1058962" y="483380"/>
        <a:ext cx="348856" cy="348856"/>
      </dsp:txXfrm>
    </dsp:sp>
    <dsp:sp modelId="{3585E6DC-0802-4023-BAA7-6A5ABA742675}">
      <dsp:nvSpPr>
        <dsp:cNvPr id="0" name=""/>
        <dsp:cNvSpPr/>
      </dsp:nvSpPr>
      <dsp:spPr>
        <a:xfrm>
          <a:off x="1480068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/>
            <a:t>2</a:t>
          </a:r>
          <a:endParaRPr lang="nl-NL" sz="2400" kern="1200" dirty="0"/>
        </a:p>
      </dsp:txBody>
      <dsp:txXfrm>
        <a:off x="1552318" y="483380"/>
        <a:ext cx="348856" cy="3488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0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0</a:t>
          </a:r>
        </a:p>
      </dsp:txBody>
      <dsp:txXfrm>
        <a:off x="72250" y="483380"/>
        <a:ext cx="348856" cy="348856"/>
      </dsp:txXfrm>
    </dsp:sp>
    <dsp:sp modelId="{39847E44-44EE-4C4F-A385-14B7DD885895}">
      <dsp:nvSpPr>
        <dsp:cNvPr id="0" name=""/>
        <dsp:cNvSpPr/>
      </dsp:nvSpPr>
      <dsp:spPr>
        <a:xfrm>
          <a:off x="493356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7</a:t>
          </a:r>
        </a:p>
      </dsp:txBody>
      <dsp:txXfrm>
        <a:off x="565606" y="483380"/>
        <a:ext cx="348856" cy="348856"/>
      </dsp:txXfrm>
    </dsp:sp>
    <dsp:sp modelId="{01499E6B-72E8-4662-801E-3B9B5C6A0DEB}">
      <dsp:nvSpPr>
        <dsp:cNvPr id="0" name=""/>
        <dsp:cNvSpPr/>
      </dsp:nvSpPr>
      <dsp:spPr>
        <a:xfrm>
          <a:off x="986712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1</a:t>
          </a:r>
        </a:p>
      </dsp:txBody>
      <dsp:txXfrm>
        <a:off x="1058962" y="483380"/>
        <a:ext cx="348856" cy="348856"/>
      </dsp:txXfrm>
    </dsp:sp>
    <dsp:sp modelId="{3585E6DC-0802-4023-BAA7-6A5ABA742675}">
      <dsp:nvSpPr>
        <dsp:cNvPr id="0" name=""/>
        <dsp:cNvSpPr/>
      </dsp:nvSpPr>
      <dsp:spPr>
        <a:xfrm>
          <a:off x="1480068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8</a:t>
          </a:r>
        </a:p>
      </dsp:txBody>
      <dsp:txXfrm>
        <a:off x="1552318" y="483380"/>
        <a:ext cx="348856" cy="3488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0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6</a:t>
          </a:r>
        </a:p>
      </dsp:txBody>
      <dsp:txXfrm>
        <a:off x="72250" y="483380"/>
        <a:ext cx="348856" cy="348856"/>
      </dsp:txXfrm>
    </dsp:sp>
    <dsp:sp modelId="{39847E44-44EE-4C4F-A385-14B7DD885895}">
      <dsp:nvSpPr>
        <dsp:cNvPr id="0" name=""/>
        <dsp:cNvSpPr/>
      </dsp:nvSpPr>
      <dsp:spPr>
        <a:xfrm>
          <a:off x="493356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0</a:t>
          </a:r>
        </a:p>
      </dsp:txBody>
      <dsp:txXfrm>
        <a:off x="565606" y="483380"/>
        <a:ext cx="348856" cy="348856"/>
      </dsp:txXfrm>
    </dsp:sp>
    <dsp:sp modelId="{01499E6B-72E8-4662-801E-3B9B5C6A0DEB}">
      <dsp:nvSpPr>
        <dsp:cNvPr id="0" name=""/>
        <dsp:cNvSpPr/>
      </dsp:nvSpPr>
      <dsp:spPr>
        <a:xfrm>
          <a:off x="986712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9</a:t>
          </a:r>
        </a:p>
      </dsp:txBody>
      <dsp:txXfrm>
        <a:off x="1058962" y="483380"/>
        <a:ext cx="348856" cy="348856"/>
      </dsp:txXfrm>
    </dsp:sp>
    <dsp:sp modelId="{3585E6DC-0802-4023-BAA7-6A5ABA742675}">
      <dsp:nvSpPr>
        <dsp:cNvPr id="0" name=""/>
        <dsp:cNvSpPr/>
      </dsp:nvSpPr>
      <dsp:spPr>
        <a:xfrm>
          <a:off x="1480068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1</a:t>
          </a:r>
        </a:p>
      </dsp:txBody>
      <dsp:txXfrm>
        <a:off x="1552318" y="483380"/>
        <a:ext cx="348856" cy="3488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0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1</a:t>
          </a:r>
        </a:p>
      </dsp:txBody>
      <dsp:txXfrm>
        <a:off x="72250" y="483380"/>
        <a:ext cx="348856" cy="348856"/>
      </dsp:txXfrm>
    </dsp:sp>
    <dsp:sp modelId="{39847E44-44EE-4C4F-A385-14B7DD885895}">
      <dsp:nvSpPr>
        <dsp:cNvPr id="0" name=""/>
        <dsp:cNvSpPr/>
      </dsp:nvSpPr>
      <dsp:spPr>
        <a:xfrm>
          <a:off x="493356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2</a:t>
          </a:r>
        </a:p>
      </dsp:txBody>
      <dsp:txXfrm>
        <a:off x="565606" y="483380"/>
        <a:ext cx="348856" cy="348856"/>
      </dsp:txXfrm>
    </dsp:sp>
    <dsp:sp modelId="{01499E6B-72E8-4662-801E-3B9B5C6A0DEB}">
      <dsp:nvSpPr>
        <dsp:cNvPr id="0" name=""/>
        <dsp:cNvSpPr/>
      </dsp:nvSpPr>
      <dsp:spPr>
        <a:xfrm>
          <a:off x="986712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3</a:t>
          </a:r>
        </a:p>
      </dsp:txBody>
      <dsp:txXfrm>
        <a:off x="1058962" y="483380"/>
        <a:ext cx="348856" cy="348856"/>
      </dsp:txXfrm>
    </dsp:sp>
    <dsp:sp modelId="{3585E6DC-0802-4023-BAA7-6A5ABA742675}">
      <dsp:nvSpPr>
        <dsp:cNvPr id="0" name=""/>
        <dsp:cNvSpPr/>
      </dsp:nvSpPr>
      <dsp:spPr>
        <a:xfrm>
          <a:off x="1480068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7</a:t>
          </a:r>
        </a:p>
      </dsp:txBody>
      <dsp:txXfrm>
        <a:off x="1552318" y="483380"/>
        <a:ext cx="348856" cy="3488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0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?</a:t>
          </a:r>
        </a:p>
      </dsp:txBody>
      <dsp:txXfrm>
        <a:off x="72250" y="483380"/>
        <a:ext cx="348856" cy="348856"/>
      </dsp:txXfrm>
    </dsp:sp>
    <dsp:sp modelId="{39847E44-44EE-4C4F-A385-14B7DD885895}">
      <dsp:nvSpPr>
        <dsp:cNvPr id="0" name=""/>
        <dsp:cNvSpPr/>
      </dsp:nvSpPr>
      <dsp:spPr>
        <a:xfrm>
          <a:off x="493356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?</a:t>
          </a:r>
        </a:p>
      </dsp:txBody>
      <dsp:txXfrm>
        <a:off x="565606" y="483380"/>
        <a:ext cx="348856" cy="348856"/>
      </dsp:txXfrm>
    </dsp:sp>
    <dsp:sp modelId="{01499E6B-72E8-4662-801E-3B9B5C6A0DEB}">
      <dsp:nvSpPr>
        <dsp:cNvPr id="0" name=""/>
        <dsp:cNvSpPr/>
      </dsp:nvSpPr>
      <dsp:spPr>
        <a:xfrm>
          <a:off x="986712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?</a:t>
          </a:r>
        </a:p>
      </dsp:txBody>
      <dsp:txXfrm>
        <a:off x="1058962" y="483380"/>
        <a:ext cx="348856" cy="348856"/>
      </dsp:txXfrm>
    </dsp:sp>
    <dsp:sp modelId="{3585E6DC-0802-4023-BAA7-6A5ABA742675}">
      <dsp:nvSpPr>
        <dsp:cNvPr id="0" name=""/>
        <dsp:cNvSpPr/>
      </dsp:nvSpPr>
      <dsp:spPr>
        <a:xfrm>
          <a:off x="1480068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?</a:t>
          </a:r>
        </a:p>
      </dsp:txBody>
      <dsp:txXfrm>
        <a:off x="1552318" y="483380"/>
        <a:ext cx="348856" cy="34885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508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0</a:t>
          </a:r>
        </a:p>
      </dsp:txBody>
      <dsp:txXfrm>
        <a:off x="51280" y="224457"/>
        <a:ext cx="245149" cy="245149"/>
      </dsp:txXfrm>
    </dsp:sp>
    <dsp:sp modelId="{39847E44-44EE-4C4F-A385-14B7DD885895}">
      <dsp:nvSpPr>
        <dsp:cNvPr id="0" name=""/>
        <dsp:cNvSpPr/>
      </dsp:nvSpPr>
      <dsp:spPr>
        <a:xfrm>
          <a:off x="347202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1</a:t>
          </a:r>
        </a:p>
      </dsp:txBody>
      <dsp:txXfrm>
        <a:off x="397974" y="224457"/>
        <a:ext cx="245149" cy="245149"/>
      </dsp:txXfrm>
    </dsp:sp>
    <dsp:sp modelId="{01499E6B-72E8-4662-801E-3B9B5C6A0DEB}">
      <dsp:nvSpPr>
        <dsp:cNvPr id="0" name=""/>
        <dsp:cNvSpPr/>
      </dsp:nvSpPr>
      <dsp:spPr>
        <a:xfrm>
          <a:off x="693895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3</a:t>
          </a:r>
        </a:p>
      </dsp:txBody>
      <dsp:txXfrm>
        <a:off x="744667" y="224457"/>
        <a:ext cx="245149" cy="24514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508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1</a:t>
          </a:r>
        </a:p>
      </dsp:txBody>
      <dsp:txXfrm>
        <a:off x="51280" y="224457"/>
        <a:ext cx="245149" cy="245149"/>
      </dsp:txXfrm>
    </dsp:sp>
    <dsp:sp modelId="{39847E44-44EE-4C4F-A385-14B7DD885895}">
      <dsp:nvSpPr>
        <dsp:cNvPr id="0" name=""/>
        <dsp:cNvSpPr/>
      </dsp:nvSpPr>
      <dsp:spPr>
        <a:xfrm>
          <a:off x="347202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2</a:t>
          </a:r>
        </a:p>
      </dsp:txBody>
      <dsp:txXfrm>
        <a:off x="397974" y="224457"/>
        <a:ext cx="245149" cy="245149"/>
      </dsp:txXfrm>
    </dsp:sp>
    <dsp:sp modelId="{01499E6B-72E8-4662-801E-3B9B5C6A0DEB}">
      <dsp:nvSpPr>
        <dsp:cNvPr id="0" name=""/>
        <dsp:cNvSpPr/>
      </dsp:nvSpPr>
      <dsp:spPr>
        <a:xfrm>
          <a:off x="693895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1</a:t>
          </a:r>
        </a:p>
      </dsp:txBody>
      <dsp:txXfrm>
        <a:off x="744667" y="224457"/>
        <a:ext cx="245149" cy="24514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508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0</a:t>
          </a:r>
        </a:p>
      </dsp:txBody>
      <dsp:txXfrm>
        <a:off x="51280" y="224457"/>
        <a:ext cx="245149" cy="245149"/>
      </dsp:txXfrm>
    </dsp:sp>
    <dsp:sp modelId="{39847E44-44EE-4C4F-A385-14B7DD885895}">
      <dsp:nvSpPr>
        <dsp:cNvPr id="0" name=""/>
        <dsp:cNvSpPr/>
      </dsp:nvSpPr>
      <dsp:spPr>
        <a:xfrm>
          <a:off x="347202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3</a:t>
          </a:r>
        </a:p>
      </dsp:txBody>
      <dsp:txXfrm>
        <a:off x="397974" y="224457"/>
        <a:ext cx="245149" cy="245149"/>
      </dsp:txXfrm>
    </dsp:sp>
    <dsp:sp modelId="{01499E6B-72E8-4662-801E-3B9B5C6A0DEB}">
      <dsp:nvSpPr>
        <dsp:cNvPr id="0" name=""/>
        <dsp:cNvSpPr/>
      </dsp:nvSpPr>
      <dsp:spPr>
        <a:xfrm>
          <a:off x="693895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1</a:t>
          </a:r>
        </a:p>
      </dsp:txBody>
      <dsp:txXfrm>
        <a:off x="744667" y="224457"/>
        <a:ext cx="245149" cy="2451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64B9-F22F-409B-972D-53453D85443B}" type="datetimeFigureOut">
              <a:rPr lang="nl-NL" smtClean="0"/>
              <a:t>30-7-2026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795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64B9-F22F-409B-972D-53453D85443B}" type="datetimeFigureOut">
              <a:rPr lang="nl-NL" smtClean="0"/>
              <a:t>30-7-2026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4449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64B9-F22F-409B-972D-53453D85443B}" type="datetimeFigureOut">
              <a:rPr lang="nl-NL" smtClean="0"/>
              <a:t>30-7-2026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8761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64B9-F22F-409B-972D-53453D85443B}" type="datetimeFigureOut">
              <a:rPr lang="nl-NL" smtClean="0"/>
              <a:t>30-7-2026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341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64B9-F22F-409B-972D-53453D85443B}" type="datetimeFigureOut">
              <a:rPr lang="nl-NL" smtClean="0"/>
              <a:t>30-7-2026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539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64B9-F22F-409B-972D-53453D85443B}" type="datetimeFigureOut">
              <a:rPr lang="nl-NL" smtClean="0"/>
              <a:t>30-7-2026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0620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64B9-F22F-409B-972D-53453D85443B}" type="datetimeFigureOut">
              <a:rPr lang="nl-NL" smtClean="0"/>
              <a:t>30-7-2026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8251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64B9-F22F-409B-972D-53453D85443B}" type="datetimeFigureOut">
              <a:rPr lang="nl-NL" smtClean="0"/>
              <a:t>30-7-2026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5238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64B9-F22F-409B-972D-53453D85443B}" type="datetimeFigureOut">
              <a:rPr lang="nl-NL" smtClean="0"/>
              <a:t>30-7-2026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686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64B9-F22F-409B-972D-53453D85443B}" type="datetimeFigureOut">
              <a:rPr lang="nl-NL" smtClean="0"/>
              <a:t>30-7-2026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7302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64B9-F22F-409B-972D-53453D85443B}" type="datetimeFigureOut">
              <a:rPr lang="nl-NL" smtClean="0"/>
              <a:t>30-7-2026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5906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8A64B9-F22F-409B-972D-53453D85443B}" type="datetimeFigureOut">
              <a:rPr lang="nl-NL" smtClean="0"/>
              <a:t>30-7-2026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655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13.xml"/><Relationship Id="rId18" Type="http://schemas.openxmlformats.org/officeDocument/2006/relationships/diagramLayout" Target="../diagrams/layout14.xml"/><Relationship Id="rId26" Type="http://schemas.microsoft.com/office/2007/relationships/diagramDrawing" Target="../diagrams/drawing15.xml"/><Relationship Id="rId39" Type="http://schemas.microsoft.com/office/2007/relationships/diagramDrawing" Target="../diagrams/drawing17.xml"/><Relationship Id="rId21" Type="http://schemas.microsoft.com/office/2007/relationships/diagramDrawing" Target="../diagrams/drawing14.xml"/><Relationship Id="rId34" Type="http://schemas.microsoft.com/office/2007/relationships/diagramDrawing" Target="../diagrams/drawing16.xml"/><Relationship Id="rId42" Type="http://schemas.openxmlformats.org/officeDocument/2006/relationships/diagramQuickStyle" Target="../diagrams/quickStyle18.xml"/><Relationship Id="rId47" Type="http://schemas.openxmlformats.org/officeDocument/2006/relationships/diagramQuickStyle" Target="../diagrams/quickStyle19.xml"/><Relationship Id="rId50" Type="http://schemas.openxmlformats.org/officeDocument/2006/relationships/image" Target="../media/image26.jpg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6" Type="http://schemas.microsoft.com/office/2007/relationships/diagramDrawing" Target="../diagrams/drawing13.xml"/><Relationship Id="rId29" Type="http://schemas.openxmlformats.org/officeDocument/2006/relationships/image" Target="../media/image16.svg"/><Relationship Id="rId11" Type="http://schemas.microsoft.com/office/2007/relationships/diagramDrawing" Target="../diagrams/drawing12.xml"/><Relationship Id="rId24" Type="http://schemas.openxmlformats.org/officeDocument/2006/relationships/diagramQuickStyle" Target="../diagrams/quickStyle15.xml"/><Relationship Id="rId32" Type="http://schemas.openxmlformats.org/officeDocument/2006/relationships/diagramQuickStyle" Target="../diagrams/quickStyle16.xml"/><Relationship Id="rId37" Type="http://schemas.openxmlformats.org/officeDocument/2006/relationships/diagramQuickStyle" Target="../diagrams/quickStyle17.xml"/><Relationship Id="rId40" Type="http://schemas.openxmlformats.org/officeDocument/2006/relationships/diagramData" Target="../diagrams/data18.xml"/><Relationship Id="rId45" Type="http://schemas.openxmlformats.org/officeDocument/2006/relationships/diagramData" Target="../diagrams/data19.xml"/><Relationship Id="rId5" Type="http://schemas.openxmlformats.org/officeDocument/2006/relationships/diagramColors" Target="../diagrams/colors11.xml"/><Relationship Id="rId15" Type="http://schemas.openxmlformats.org/officeDocument/2006/relationships/diagramColors" Target="../diagrams/colors13.xml"/><Relationship Id="rId23" Type="http://schemas.openxmlformats.org/officeDocument/2006/relationships/diagramLayout" Target="../diagrams/layout15.xml"/><Relationship Id="rId28" Type="http://schemas.openxmlformats.org/officeDocument/2006/relationships/image" Target="../media/image24.svg"/><Relationship Id="rId36" Type="http://schemas.openxmlformats.org/officeDocument/2006/relationships/diagramLayout" Target="../diagrams/layout17.xml"/><Relationship Id="rId49" Type="http://schemas.microsoft.com/office/2007/relationships/diagramDrawing" Target="../diagrams/drawing19.xml"/><Relationship Id="rId10" Type="http://schemas.openxmlformats.org/officeDocument/2006/relationships/diagramColors" Target="../diagrams/colors12.xml"/><Relationship Id="rId19" Type="http://schemas.openxmlformats.org/officeDocument/2006/relationships/diagramQuickStyle" Target="../diagrams/quickStyle14.xml"/><Relationship Id="rId31" Type="http://schemas.openxmlformats.org/officeDocument/2006/relationships/diagramLayout" Target="../diagrams/layout16.xml"/><Relationship Id="rId44" Type="http://schemas.microsoft.com/office/2007/relationships/diagramDrawing" Target="../diagrams/drawing18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Relationship Id="rId14" Type="http://schemas.openxmlformats.org/officeDocument/2006/relationships/diagramQuickStyle" Target="../diagrams/quickStyle13.xml"/><Relationship Id="rId22" Type="http://schemas.openxmlformats.org/officeDocument/2006/relationships/diagramData" Target="../diagrams/data15.xml"/><Relationship Id="rId27" Type="http://schemas.openxmlformats.org/officeDocument/2006/relationships/image" Target="../media/image23.svg"/><Relationship Id="rId30" Type="http://schemas.openxmlformats.org/officeDocument/2006/relationships/diagramData" Target="../diagrams/data16.xml"/><Relationship Id="rId35" Type="http://schemas.openxmlformats.org/officeDocument/2006/relationships/diagramData" Target="../diagrams/data17.xml"/><Relationship Id="rId43" Type="http://schemas.openxmlformats.org/officeDocument/2006/relationships/diagramColors" Target="../diagrams/colors18.xml"/><Relationship Id="rId48" Type="http://schemas.openxmlformats.org/officeDocument/2006/relationships/diagramColors" Target="../diagrams/colors19.xml"/><Relationship Id="rId8" Type="http://schemas.openxmlformats.org/officeDocument/2006/relationships/diagramLayout" Target="../diagrams/layout12.xml"/><Relationship Id="rId51" Type="http://schemas.openxmlformats.org/officeDocument/2006/relationships/image" Target="../media/image2.jpg"/><Relationship Id="rId3" Type="http://schemas.openxmlformats.org/officeDocument/2006/relationships/diagramLayout" Target="../diagrams/layout11.xml"/><Relationship Id="rId12" Type="http://schemas.openxmlformats.org/officeDocument/2006/relationships/diagramData" Target="../diagrams/data13.xml"/><Relationship Id="rId17" Type="http://schemas.openxmlformats.org/officeDocument/2006/relationships/diagramData" Target="../diagrams/data14.xml"/><Relationship Id="rId25" Type="http://schemas.openxmlformats.org/officeDocument/2006/relationships/diagramColors" Target="../diagrams/colors15.xml"/><Relationship Id="rId33" Type="http://schemas.openxmlformats.org/officeDocument/2006/relationships/diagramColors" Target="../diagrams/colors16.xml"/><Relationship Id="rId38" Type="http://schemas.openxmlformats.org/officeDocument/2006/relationships/diagramColors" Target="../diagrams/colors17.xml"/><Relationship Id="rId46" Type="http://schemas.openxmlformats.org/officeDocument/2006/relationships/diagramLayout" Target="../diagrams/layout19.xml"/><Relationship Id="rId20" Type="http://schemas.openxmlformats.org/officeDocument/2006/relationships/diagramColors" Target="../diagrams/colors14.xml"/><Relationship Id="rId41" Type="http://schemas.openxmlformats.org/officeDocument/2006/relationships/diagramLayout" Target="../diagrams/layout1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2.jpg"/><Relationship Id="rId4" Type="http://schemas.openxmlformats.org/officeDocument/2006/relationships/image" Target="../media/image13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diagramData" Target="../diagrams/data4.xml"/><Relationship Id="rId18" Type="http://schemas.openxmlformats.org/officeDocument/2006/relationships/diagramData" Target="../diagrams/data5.xml"/><Relationship Id="rId26" Type="http://schemas.openxmlformats.org/officeDocument/2006/relationships/diagramColors" Target="../diagrams/colors6.xml"/><Relationship Id="rId39" Type="http://schemas.openxmlformats.org/officeDocument/2006/relationships/diagramColors" Target="../diagrams/colors8.xml"/><Relationship Id="rId21" Type="http://schemas.openxmlformats.org/officeDocument/2006/relationships/diagramColors" Target="../diagrams/colors5.xml"/><Relationship Id="rId34" Type="http://schemas.openxmlformats.org/officeDocument/2006/relationships/diagramColors" Target="../diagrams/colors7.xml"/><Relationship Id="rId42" Type="http://schemas.openxmlformats.org/officeDocument/2006/relationships/diagramLayout" Target="../diagrams/layout9.xml"/><Relationship Id="rId47" Type="http://schemas.openxmlformats.org/officeDocument/2006/relationships/diagramLayout" Target="../diagrams/layout10.xml"/><Relationship Id="rId50" Type="http://schemas.microsoft.com/office/2007/relationships/diagramDrawing" Target="../diagrams/drawing10.xml"/><Relationship Id="rId7" Type="http://schemas.microsoft.com/office/2007/relationships/diagramDrawing" Target="../diagrams/drawing2.xml"/><Relationship Id="rId2" Type="http://schemas.openxmlformats.org/officeDocument/2006/relationships/image" Target="../media/image22.jpg"/><Relationship Id="rId16" Type="http://schemas.openxmlformats.org/officeDocument/2006/relationships/diagramColors" Target="../diagrams/colors4.xml"/><Relationship Id="rId29" Type="http://schemas.openxmlformats.org/officeDocument/2006/relationships/image" Target="../media/image24.svg"/><Relationship Id="rId11" Type="http://schemas.openxmlformats.org/officeDocument/2006/relationships/diagramColors" Target="../diagrams/colors3.xml"/><Relationship Id="rId24" Type="http://schemas.openxmlformats.org/officeDocument/2006/relationships/diagramLayout" Target="../diagrams/layout6.xml"/><Relationship Id="rId32" Type="http://schemas.openxmlformats.org/officeDocument/2006/relationships/diagramLayout" Target="../diagrams/layout7.xml"/><Relationship Id="rId37" Type="http://schemas.openxmlformats.org/officeDocument/2006/relationships/diagramLayout" Target="../diagrams/layout8.xml"/><Relationship Id="rId40" Type="http://schemas.microsoft.com/office/2007/relationships/diagramDrawing" Target="../diagrams/drawing8.xml"/><Relationship Id="rId45" Type="http://schemas.microsoft.com/office/2007/relationships/diagramDrawing" Target="../diagrams/drawing9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23" Type="http://schemas.openxmlformats.org/officeDocument/2006/relationships/diagramData" Target="../diagrams/data6.xml"/><Relationship Id="rId28" Type="http://schemas.openxmlformats.org/officeDocument/2006/relationships/image" Target="../media/image23.svg"/><Relationship Id="rId36" Type="http://schemas.openxmlformats.org/officeDocument/2006/relationships/diagramData" Target="../diagrams/data8.xml"/><Relationship Id="rId49" Type="http://schemas.openxmlformats.org/officeDocument/2006/relationships/diagramColors" Target="../diagrams/colors10.xml"/><Relationship Id="rId10" Type="http://schemas.openxmlformats.org/officeDocument/2006/relationships/diagramQuickStyle" Target="../diagrams/quickStyle3.xml"/><Relationship Id="rId19" Type="http://schemas.openxmlformats.org/officeDocument/2006/relationships/diagramLayout" Target="../diagrams/layout5.xml"/><Relationship Id="rId31" Type="http://schemas.openxmlformats.org/officeDocument/2006/relationships/diagramData" Target="../diagrams/data7.xml"/><Relationship Id="rId44" Type="http://schemas.openxmlformats.org/officeDocument/2006/relationships/diagramColors" Target="../diagrams/colors9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Relationship Id="rId22" Type="http://schemas.microsoft.com/office/2007/relationships/diagramDrawing" Target="../diagrams/drawing5.xml"/><Relationship Id="rId27" Type="http://schemas.microsoft.com/office/2007/relationships/diagramDrawing" Target="../diagrams/drawing6.xml"/><Relationship Id="rId30" Type="http://schemas.openxmlformats.org/officeDocument/2006/relationships/image" Target="../media/image16.svg"/><Relationship Id="rId35" Type="http://schemas.microsoft.com/office/2007/relationships/diagramDrawing" Target="../diagrams/drawing7.xml"/><Relationship Id="rId43" Type="http://schemas.openxmlformats.org/officeDocument/2006/relationships/diagramQuickStyle" Target="../diagrams/quickStyle9.xml"/><Relationship Id="rId48" Type="http://schemas.openxmlformats.org/officeDocument/2006/relationships/diagramQuickStyle" Target="../diagrams/quickStyle10.xml"/><Relationship Id="rId8" Type="http://schemas.openxmlformats.org/officeDocument/2006/relationships/diagramData" Target="../diagrams/data3.xml"/><Relationship Id="rId51" Type="http://schemas.openxmlformats.org/officeDocument/2006/relationships/image" Target="../media/image25.jpg"/><Relationship Id="rId3" Type="http://schemas.openxmlformats.org/officeDocument/2006/relationships/diagramData" Target="../diagrams/data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5" Type="http://schemas.openxmlformats.org/officeDocument/2006/relationships/diagramQuickStyle" Target="../diagrams/quickStyle6.xml"/><Relationship Id="rId33" Type="http://schemas.openxmlformats.org/officeDocument/2006/relationships/diagramQuickStyle" Target="../diagrams/quickStyle7.xml"/><Relationship Id="rId38" Type="http://schemas.openxmlformats.org/officeDocument/2006/relationships/diagramQuickStyle" Target="../diagrams/quickStyle8.xml"/><Relationship Id="rId46" Type="http://schemas.openxmlformats.org/officeDocument/2006/relationships/diagramData" Target="../diagrams/data10.xml"/><Relationship Id="rId20" Type="http://schemas.openxmlformats.org/officeDocument/2006/relationships/diagramQuickStyle" Target="../diagrams/quickStyle5.xml"/><Relationship Id="rId41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84181898-156D-70A8-2B4A-74D8315C9560}"/>
              </a:ext>
            </a:extLst>
          </p:cNvPr>
          <p:cNvSpPr/>
          <p:nvPr/>
        </p:nvSpPr>
        <p:spPr>
          <a:xfrm>
            <a:off x="-23017" y="-53367"/>
            <a:ext cx="3825869" cy="5397268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7901728-8B29-901A-CF4C-7D02C8156AD9}"/>
              </a:ext>
            </a:extLst>
          </p:cNvPr>
          <p:cNvSpPr/>
          <p:nvPr/>
        </p:nvSpPr>
        <p:spPr>
          <a:xfrm>
            <a:off x="3797098" y="539750"/>
            <a:ext cx="3745311" cy="3800020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F8F2A44-FDEF-A6B7-BB10-23DA81F751F0}"/>
              </a:ext>
            </a:extLst>
          </p:cNvPr>
          <p:cNvSpPr/>
          <p:nvPr/>
        </p:nvSpPr>
        <p:spPr>
          <a:xfrm>
            <a:off x="11506" y="5746018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7D551-38AD-CD96-0ADB-F4D221C98566}"/>
              </a:ext>
            </a:extLst>
          </p:cNvPr>
          <p:cNvSpPr/>
          <p:nvPr/>
        </p:nvSpPr>
        <p:spPr>
          <a:xfrm>
            <a:off x="3814360" y="5739125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432317-D9A4-B766-34AC-31973261C9F3}"/>
              </a:ext>
            </a:extLst>
          </p:cNvPr>
          <p:cNvSpPr/>
          <p:nvPr/>
        </p:nvSpPr>
        <p:spPr>
          <a:xfrm>
            <a:off x="3802854" y="4339770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B7751C-AF67-D379-7C70-FDB1BFD4A431}"/>
              </a:ext>
            </a:extLst>
          </p:cNvPr>
          <p:cNvSpPr/>
          <p:nvPr/>
        </p:nvSpPr>
        <p:spPr>
          <a:xfrm>
            <a:off x="34527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88D2FA0-3EDD-DA8D-329F-C5533A32B1E6}"/>
              </a:ext>
            </a:extLst>
          </p:cNvPr>
          <p:cNvSpPr/>
          <p:nvPr/>
        </p:nvSpPr>
        <p:spPr>
          <a:xfrm>
            <a:off x="3814364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C3AA58-F4EF-AFA9-55DE-9BD2BFAE3E56}"/>
              </a:ext>
            </a:extLst>
          </p:cNvPr>
          <p:cNvSpPr/>
          <p:nvPr/>
        </p:nvSpPr>
        <p:spPr>
          <a:xfrm>
            <a:off x="23017" y="5370513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FF2F8F-91F1-CAA1-980E-D92136747B17}"/>
              </a:ext>
            </a:extLst>
          </p:cNvPr>
          <p:cNvSpPr/>
          <p:nvPr/>
        </p:nvSpPr>
        <p:spPr>
          <a:xfrm>
            <a:off x="3779838" y="5370513"/>
            <a:ext cx="3802854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E2B05FC-1475-145C-1FA9-EDBD1EF8A6C4}"/>
              </a:ext>
            </a:extLst>
          </p:cNvPr>
          <p:cNvSpPr/>
          <p:nvPr/>
        </p:nvSpPr>
        <p:spPr>
          <a:xfrm>
            <a:off x="3802854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298F803-1A0D-2566-F804-BC04FDA5B40E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E1392E-D974-C4B4-F539-9B1D38C636B6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3B6654-0FF2-3994-4B45-C05B10624029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E0FDDD-CA60-617B-F02C-A8EDD4D1E8DE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4AFE57B-87AA-3171-0A58-628DF96D045F}"/>
              </a:ext>
            </a:extLst>
          </p:cNvPr>
          <p:cNvSpPr txBox="1"/>
          <p:nvPr/>
        </p:nvSpPr>
        <p:spPr>
          <a:xfrm>
            <a:off x="3661285" y="5407283"/>
            <a:ext cx="3779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Scorecard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1A6195F-DBB4-3567-0FD6-91E46BE51229}"/>
              </a:ext>
            </a:extLst>
          </p:cNvPr>
          <p:cNvSpPr txBox="1"/>
          <p:nvPr/>
        </p:nvSpPr>
        <p:spPr>
          <a:xfrm>
            <a:off x="4179604" y="58378"/>
            <a:ext cx="2743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Instructions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4EA923-6F08-6831-6517-7483B8E96073}"/>
              </a:ext>
            </a:extLst>
          </p:cNvPr>
          <p:cNvSpPr txBox="1"/>
          <p:nvPr/>
        </p:nvSpPr>
        <p:spPr>
          <a:xfrm>
            <a:off x="3843947" y="836479"/>
            <a:ext cx="365161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l-NL" sz="1400" dirty="0"/>
              <a:t>This game consists of 20 numbered cards. Don’t shuffle them, keep them in order. There are no rules, simply follow the instructions on the cards.</a:t>
            </a:r>
            <a:br>
              <a:rPr lang="nl-NL" sz="1400" dirty="0"/>
            </a:br>
            <a:endParaRPr lang="nl-NL" sz="1400" dirty="0"/>
          </a:p>
          <a:p>
            <a:r>
              <a:rPr lang="nl-NL" sz="1400" dirty="0"/>
              <a:t>The cards tell a story with several puzzles. Solve them as quickly as you can, but be careful. Each mistake adds one or more penalty-minutes to your total time. </a:t>
            </a:r>
            <a:br>
              <a:rPr lang="nl-NL" sz="1400" dirty="0"/>
            </a:br>
            <a:r>
              <a:rPr lang="nl-NL" sz="1400" dirty="0"/>
              <a:t>The team with the best time wins a small prize. </a:t>
            </a:r>
          </a:p>
          <a:p>
            <a:endParaRPr lang="nl-NL" sz="1400" dirty="0"/>
          </a:p>
          <a:p>
            <a:pPr lvl="0"/>
            <a:r>
              <a:rPr lang="nl-NL" sz="1400" dirty="0"/>
              <a:t>The next card is your Scorecard. Fill in your names and start time. Put the card aside and begin the game.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F4E710-62FF-52A3-08D1-E79E9750F9A8}"/>
              </a:ext>
            </a:extLst>
          </p:cNvPr>
          <p:cNvSpPr txBox="1"/>
          <p:nvPr/>
        </p:nvSpPr>
        <p:spPr>
          <a:xfrm>
            <a:off x="11507" y="5400338"/>
            <a:ext cx="3779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Scorecard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905374-A6B1-AB0D-08E0-C0C7777F46EE}"/>
              </a:ext>
            </a:extLst>
          </p:cNvPr>
          <p:cNvSpPr txBox="1"/>
          <p:nvPr/>
        </p:nvSpPr>
        <p:spPr>
          <a:xfrm>
            <a:off x="3855458" y="9854715"/>
            <a:ext cx="3651612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For mistakes, mark the indicated number of </a:t>
            </a:r>
            <a:r>
              <a:rPr lang="en-US" sz="1200" dirty="0" err="1"/>
              <a:t>Xs</a:t>
            </a:r>
            <a:r>
              <a:rPr lang="en-US" sz="1200" dirty="0"/>
              <a:t> here: </a:t>
            </a:r>
            <a:endParaRPr lang="nl-NL" sz="1200" dirty="0"/>
          </a:p>
          <a:p>
            <a:endParaRPr lang="nl-NL" sz="1200" dirty="0"/>
          </a:p>
          <a:p>
            <a:r>
              <a:rPr lang="nl-NL" sz="1200" dirty="0"/>
              <a:t>_________________________________________________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F65ADD1-9AC2-E7AF-825D-4888284BDC6F}"/>
              </a:ext>
            </a:extLst>
          </p:cNvPr>
          <p:cNvSpPr/>
          <p:nvPr/>
        </p:nvSpPr>
        <p:spPr>
          <a:xfrm>
            <a:off x="4200164" y="7845235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E533AB7-07C7-9CFE-A2D3-CA2CDE51F768}"/>
              </a:ext>
            </a:extLst>
          </p:cNvPr>
          <p:cNvSpPr/>
          <p:nvPr/>
        </p:nvSpPr>
        <p:spPr>
          <a:xfrm>
            <a:off x="4200164" y="8748283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4CDF436C-13DE-B970-2946-82F3A1FD190A}"/>
              </a:ext>
            </a:extLst>
          </p:cNvPr>
          <p:cNvSpPr/>
          <p:nvPr/>
        </p:nvSpPr>
        <p:spPr>
          <a:xfrm>
            <a:off x="4179605" y="6465823"/>
            <a:ext cx="3089414" cy="68400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106BDC-E4A3-EC14-9778-5DCB58742188}"/>
              </a:ext>
            </a:extLst>
          </p:cNvPr>
          <p:cNvSpPr txBox="1"/>
          <p:nvPr/>
        </p:nvSpPr>
        <p:spPr>
          <a:xfrm>
            <a:off x="4257815" y="8438704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Finish time (hh:mm):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CD82061-71E2-FFC6-B6BF-EB2EEADB8BF1}"/>
              </a:ext>
            </a:extLst>
          </p:cNvPr>
          <p:cNvSpPr txBox="1"/>
          <p:nvPr/>
        </p:nvSpPr>
        <p:spPr>
          <a:xfrm>
            <a:off x="4237257" y="7525011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Start time (hh:mm):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C4B243-2EFF-EB6B-5479-2CBA2CD444D7}"/>
              </a:ext>
            </a:extLst>
          </p:cNvPr>
          <p:cNvSpPr txBox="1"/>
          <p:nvPr/>
        </p:nvSpPr>
        <p:spPr>
          <a:xfrm>
            <a:off x="4200164" y="6069879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Team: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54F0F87-FC0C-1887-BA78-0D94127C8C2A}"/>
              </a:ext>
            </a:extLst>
          </p:cNvPr>
          <p:cNvSpPr txBox="1"/>
          <p:nvPr/>
        </p:nvSpPr>
        <p:spPr>
          <a:xfrm>
            <a:off x="70682" y="9858110"/>
            <a:ext cx="3651612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For mistakes, mark the indicated number of </a:t>
            </a:r>
            <a:r>
              <a:rPr lang="en-US" sz="1200" dirty="0" err="1"/>
              <a:t>Xs</a:t>
            </a:r>
            <a:r>
              <a:rPr lang="en-US" sz="1200" dirty="0"/>
              <a:t> here</a:t>
            </a:r>
            <a:r>
              <a:rPr lang="nl-NL" sz="1200" dirty="0"/>
              <a:t>: </a:t>
            </a:r>
          </a:p>
          <a:p>
            <a:endParaRPr lang="nl-NL" sz="1200" dirty="0"/>
          </a:p>
          <a:p>
            <a:r>
              <a:rPr lang="nl-NL" sz="1200" dirty="0"/>
              <a:t>_________________________________________________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A39B31CE-79AB-98B4-28F6-2F1BADE90DCB}"/>
              </a:ext>
            </a:extLst>
          </p:cNvPr>
          <p:cNvSpPr/>
          <p:nvPr/>
        </p:nvSpPr>
        <p:spPr>
          <a:xfrm>
            <a:off x="397310" y="7852128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6314D746-3771-B020-571D-78BD448461A2}"/>
              </a:ext>
            </a:extLst>
          </p:cNvPr>
          <p:cNvSpPr/>
          <p:nvPr/>
        </p:nvSpPr>
        <p:spPr>
          <a:xfrm>
            <a:off x="397310" y="8755176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716EE933-A485-63C3-CD99-A162E437C518}"/>
              </a:ext>
            </a:extLst>
          </p:cNvPr>
          <p:cNvSpPr/>
          <p:nvPr/>
        </p:nvSpPr>
        <p:spPr>
          <a:xfrm>
            <a:off x="376751" y="6472716"/>
            <a:ext cx="3089414" cy="68400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FF729CF-DD18-9F34-0C14-3B311EEDCF88}"/>
              </a:ext>
            </a:extLst>
          </p:cNvPr>
          <p:cNvSpPr txBox="1"/>
          <p:nvPr/>
        </p:nvSpPr>
        <p:spPr>
          <a:xfrm>
            <a:off x="454961" y="8445597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Finish time (hh:mm):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BF5B8BE-BA3B-96B9-E929-93D7EBE47089}"/>
              </a:ext>
            </a:extLst>
          </p:cNvPr>
          <p:cNvSpPr txBox="1"/>
          <p:nvPr/>
        </p:nvSpPr>
        <p:spPr>
          <a:xfrm>
            <a:off x="434403" y="7531904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Start time (hh:mm):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4380E0D-0D35-8C1F-EAFE-6FCD9595EA08}"/>
              </a:ext>
            </a:extLst>
          </p:cNvPr>
          <p:cNvSpPr txBox="1"/>
          <p:nvPr/>
        </p:nvSpPr>
        <p:spPr>
          <a:xfrm>
            <a:off x="397310" y="6076772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Team: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4772C14-6C3F-5801-107E-DB7B0D765B4F}"/>
              </a:ext>
            </a:extLst>
          </p:cNvPr>
          <p:cNvSpPr txBox="1"/>
          <p:nvPr/>
        </p:nvSpPr>
        <p:spPr>
          <a:xfrm>
            <a:off x="3985204" y="4582048"/>
            <a:ext cx="313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Have fun!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91D3960-9B28-3126-0AC3-74568A218027}"/>
              </a:ext>
            </a:extLst>
          </p:cNvPr>
          <p:cNvSpPr txBox="1"/>
          <p:nvPr/>
        </p:nvSpPr>
        <p:spPr>
          <a:xfrm>
            <a:off x="0" y="417120"/>
            <a:ext cx="37390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/>
              <a:t>Office chaos</a:t>
            </a:r>
            <a:br>
              <a:rPr lang="nl-NL" sz="3600" dirty="0"/>
            </a:br>
            <a:r>
              <a:rPr lang="nl-NL" sz="1600" dirty="0"/>
              <a:t> -  </a:t>
            </a:r>
            <a:br>
              <a:rPr lang="nl-NL" sz="3600" dirty="0"/>
            </a:br>
            <a:r>
              <a:rPr lang="nl-NL" sz="3600" b="1" dirty="0">
                <a:ln w="3175">
                  <a:solidFill>
                    <a:srgbClr val="F8CFBA"/>
                  </a:solidFill>
                </a:ln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Mission: </a:t>
            </a:r>
            <a:br>
              <a:rPr lang="nl-NL" sz="3600" b="1" dirty="0">
                <a:ln w="3175">
                  <a:solidFill>
                    <a:srgbClr val="F8CFBA"/>
                  </a:solidFill>
                </a:ln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nl-NL" sz="3600" b="1" dirty="0">
                <a:ln w="3175">
                  <a:solidFill>
                    <a:srgbClr val="F8CFBA"/>
                  </a:solidFill>
                </a:ln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Patient Safety</a:t>
            </a:r>
            <a:endParaRPr lang="nl-NL" sz="3500" b="1" dirty="0">
              <a:ln w="3175">
                <a:solidFill>
                  <a:srgbClr val="F8CFBA"/>
                </a:solidFill>
              </a:ln>
              <a:solidFill>
                <a:schemeClr val="accent2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3029A5-B4C9-169D-AAB8-9D5664BBF66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3" y="2538559"/>
            <a:ext cx="3648000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340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C0099-77B1-DF3A-374E-CB03E77CB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9C98244-B49A-6D08-5590-2E05EFE9EE0C}"/>
              </a:ext>
            </a:extLst>
          </p:cNvPr>
          <p:cNvSpPr/>
          <p:nvPr/>
        </p:nvSpPr>
        <p:spPr>
          <a:xfrm>
            <a:off x="3779834" y="5777457"/>
            <a:ext cx="3810216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971EDA-F6BA-C65A-BD56-A807980FD287}"/>
              </a:ext>
            </a:extLst>
          </p:cNvPr>
          <p:cNvSpPr/>
          <p:nvPr/>
        </p:nvSpPr>
        <p:spPr>
          <a:xfrm>
            <a:off x="3749459" y="9683348"/>
            <a:ext cx="3787196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01FE0E-C4A4-6274-130E-C8870859B366}"/>
              </a:ext>
            </a:extLst>
          </p:cNvPr>
          <p:cNvSpPr/>
          <p:nvPr/>
        </p:nvSpPr>
        <p:spPr>
          <a:xfrm>
            <a:off x="3791345" y="5368977"/>
            <a:ext cx="3810216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EC8455-366F-9DE6-4372-1DEB6FD661F8}"/>
              </a:ext>
            </a:extLst>
          </p:cNvPr>
          <p:cNvSpPr txBox="1"/>
          <p:nvPr/>
        </p:nvSpPr>
        <p:spPr>
          <a:xfrm>
            <a:off x="4099855" y="9803515"/>
            <a:ext cx="313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If you answered anything other than ‘1709’, mark three Xs on your scorecard before continuing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2E8E5A-5254-BF1F-617E-9772E0CC49DA}"/>
              </a:ext>
            </a:extLst>
          </p:cNvPr>
          <p:cNvSpPr txBox="1"/>
          <p:nvPr/>
        </p:nvSpPr>
        <p:spPr>
          <a:xfrm>
            <a:off x="4756551" y="5395319"/>
            <a:ext cx="1796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Answer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AE70FCD-3BAF-0854-83F0-FB7D7AB460C5}"/>
              </a:ext>
            </a:extLst>
          </p:cNvPr>
          <p:cNvSpPr/>
          <p:nvPr/>
        </p:nvSpPr>
        <p:spPr>
          <a:xfrm>
            <a:off x="3793199" y="436183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CD8657-41D7-E379-B255-079E25E98136}"/>
              </a:ext>
            </a:extLst>
          </p:cNvPr>
          <p:cNvSpPr/>
          <p:nvPr/>
        </p:nvSpPr>
        <p:spPr>
          <a:xfrm>
            <a:off x="3787196" y="4343837"/>
            <a:ext cx="3768321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4A171A-C6ED-8C16-0457-FDF15DA1BE89}"/>
              </a:ext>
            </a:extLst>
          </p:cNvPr>
          <p:cNvSpPr/>
          <p:nvPr/>
        </p:nvSpPr>
        <p:spPr>
          <a:xfrm>
            <a:off x="3810207" y="29466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485083-096B-075C-DCAE-746ACA00E4EC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9DD42C-CDE7-64BD-F4E2-7DDF2083D9B2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D987E75-AC09-6B05-B6AC-125DD5AAD154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A043B3-F972-C261-5D2C-28C0C2E6A647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17D77C-926F-2AF2-C1E7-D96AFB5C1F3B}"/>
              </a:ext>
            </a:extLst>
          </p:cNvPr>
          <p:cNvSpPr txBox="1"/>
          <p:nvPr/>
        </p:nvSpPr>
        <p:spPr>
          <a:xfrm>
            <a:off x="4118717" y="4464004"/>
            <a:ext cx="31780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If you answered anything other than ‘Safe care for life’, mark two Xs on your scorecard before continuing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2D50D0-C22B-5E84-A0F9-57C1753FFFB7}"/>
              </a:ext>
            </a:extLst>
          </p:cNvPr>
          <p:cNvSpPr txBox="1"/>
          <p:nvPr/>
        </p:nvSpPr>
        <p:spPr>
          <a:xfrm>
            <a:off x="4775413" y="55808"/>
            <a:ext cx="1796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Answer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4B5D88-D2F4-8A50-3709-63AC7B957330}"/>
              </a:ext>
            </a:extLst>
          </p:cNvPr>
          <p:cNvSpPr txBox="1"/>
          <p:nvPr/>
        </p:nvSpPr>
        <p:spPr>
          <a:xfrm>
            <a:off x="3999317" y="757317"/>
            <a:ext cx="34168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With the help of the hint you found earlier, you accessed the system with </a:t>
            </a:r>
            <a:r>
              <a:rPr lang="nl-NL" sz="1400" b="1" dirty="0">
                <a:solidFill>
                  <a:schemeClr val="accent2"/>
                </a:solidFill>
              </a:rPr>
              <a:t>Safe care for life </a:t>
            </a:r>
            <a:endParaRPr lang="nl-NL" sz="1000" b="1" dirty="0">
              <a:solidFill>
                <a:schemeClr val="accent2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2A91106-C66A-A5A3-4115-D131C5C3E193}"/>
              </a:ext>
            </a:extLst>
          </p:cNvPr>
          <p:cNvGrpSpPr>
            <a:grpSpLocks noChangeAspect="1"/>
          </p:cNvGrpSpPr>
          <p:nvPr/>
        </p:nvGrpSpPr>
        <p:grpSpPr>
          <a:xfrm>
            <a:off x="4207473" y="6745676"/>
            <a:ext cx="2844000" cy="2883458"/>
            <a:chOff x="358475" y="232913"/>
            <a:chExt cx="7568225" cy="7673196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4D3F225-06B5-45CA-05B5-6A4159301595}"/>
                </a:ext>
              </a:extLst>
            </p:cNvPr>
            <p:cNvGrpSpPr/>
            <p:nvPr/>
          </p:nvGrpSpPr>
          <p:grpSpPr>
            <a:xfrm>
              <a:off x="358475" y="232913"/>
              <a:ext cx="4572000" cy="7673196"/>
              <a:chOff x="875581" y="51759"/>
              <a:chExt cx="4572000" cy="7673196"/>
            </a:xfrm>
          </p:grpSpPr>
          <p:graphicFrame>
            <p:nvGraphicFramePr>
              <p:cNvPr id="29" name="Diagram 28">
                <a:extLst>
                  <a:ext uri="{FF2B5EF4-FFF2-40B4-BE49-F238E27FC236}">
                    <a16:creationId xmlns:a16="http://schemas.microsoft.com/office/drawing/2014/main" id="{DC568628-849F-5439-1B66-BF5116681D6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582502268"/>
                  </p:ext>
                </p:extLst>
              </p:nvPr>
            </p:nvGraphicFramePr>
            <p:xfrm>
              <a:off x="875581" y="51759"/>
              <a:ext cx="4572000" cy="304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graphicFrame>
            <p:nvGraphicFramePr>
              <p:cNvPr id="30" name="Diagram 29">
                <a:extLst>
                  <a:ext uri="{FF2B5EF4-FFF2-40B4-BE49-F238E27FC236}">
                    <a16:creationId xmlns:a16="http://schemas.microsoft.com/office/drawing/2014/main" id="{3387E312-3A39-2BC8-357E-901C4CFD31CB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162272066"/>
                  </p:ext>
                </p:extLst>
              </p:nvPr>
            </p:nvGraphicFramePr>
            <p:xfrm>
              <a:off x="875581" y="1209136"/>
              <a:ext cx="4572000" cy="304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  <p:graphicFrame>
            <p:nvGraphicFramePr>
              <p:cNvPr id="31" name="Diagram 30">
                <a:extLst>
                  <a:ext uri="{FF2B5EF4-FFF2-40B4-BE49-F238E27FC236}">
                    <a16:creationId xmlns:a16="http://schemas.microsoft.com/office/drawing/2014/main" id="{1CCE4444-4CF7-C884-696B-D4BBBFC88D18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493924792"/>
                  </p:ext>
                </p:extLst>
              </p:nvPr>
            </p:nvGraphicFramePr>
            <p:xfrm>
              <a:off x="875581" y="2366513"/>
              <a:ext cx="4572000" cy="304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2" r:lo="rId13" r:qs="rId14" r:cs="rId15"/>
              </a:graphicData>
            </a:graphic>
          </p:graphicFrame>
          <p:graphicFrame>
            <p:nvGraphicFramePr>
              <p:cNvPr id="32" name="Diagram 31">
                <a:extLst>
                  <a:ext uri="{FF2B5EF4-FFF2-40B4-BE49-F238E27FC236}">
                    <a16:creationId xmlns:a16="http://schemas.microsoft.com/office/drawing/2014/main" id="{61222EE5-A5C3-DFEF-3849-8B7AF4241ED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06069931"/>
                  </p:ext>
                </p:extLst>
              </p:nvPr>
            </p:nvGraphicFramePr>
            <p:xfrm>
              <a:off x="875581" y="3523891"/>
              <a:ext cx="4572000" cy="304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7" r:lo="rId18" r:qs="rId19" r:cs="rId20"/>
              </a:graphicData>
            </a:graphic>
          </p:graphicFrame>
          <p:graphicFrame>
            <p:nvGraphicFramePr>
              <p:cNvPr id="33" name="Diagram 32">
                <a:extLst>
                  <a:ext uri="{FF2B5EF4-FFF2-40B4-BE49-F238E27FC236}">
                    <a16:creationId xmlns:a16="http://schemas.microsoft.com/office/drawing/2014/main" id="{3782CA64-CDB7-2708-B2D6-6A138515FCB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498794646"/>
                  </p:ext>
                </p:extLst>
              </p:nvPr>
            </p:nvGraphicFramePr>
            <p:xfrm>
              <a:off x="875581" y="4676955"/>
              <a:ext cx="4572000" cy="304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2" r:lo="rId23" r:qs="rId24" r:cs="rId25"/>
              </a:graphicData>
            </a:graphic>
          </p:graphicFrame>
        </p:grpSp>
        <p:pic>
          <p:nvPicPr>
            <p:cNvPr id="10" name="Graphic 9" descr="Checkbox Checked with solid fill">
              <a:extLst>
                <a:ext uri="{FF2B5EF4-FFF2-40B4-BE49-F238E27FC236}">
                  <a16:creationId xmlns:a16="http://schemas.microsoft.com/office/drawing/2014/main" id="{DD81EBE6-C6CF-3E42-937B-91717FAFEDC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5497086" y="495713"/>
              <a:ext cx="914400" cy="914400"/>
            </a:xfrm>
            <a:prstGeom prst="rect">
              <a:avLst/>
            </a:prstGeom>
          </p:spPr>
        </p:pic>
        <p:pic>
          <p:nvPicPr>
            <p:cNvPr id="12" name="Graphic 11" descr="Checkbox Checked with solid fill">
              <a:extLst>
                <a:ext uri="{FF2B5EF4-FFF2-40B4-BE49-F238E27FC236}">
                  <a16:creationId xmlns:a16="http://schemas.microsoft.com/office/drawing/2014/main" id="{EC715024-CE72-E478-F53C-943C667C95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6245886" y="495713"/>
              <a:ext cx="914400" cy="914400"/>
            </a:xfrm>
            <a:prstGeom prst="rect">
              <a:avLst/>
            </a:prstGeom>
          </p:spPr>
        </p:pic>
        <p:pic>
          <p:nvPicPr>
            <p:cNvPr id="16" name="Graphic 15" descr="Close with solid fill">
              <a:extLst>
                <a:ext uri="{FF2B5EF4-FFF2-40B4-BE49-F238E27FC236}">
                  <a16:creationId xmlns:a16="http://schemas.microsoft.com/office/drawing/2014/main" id="{F35A8335-5B6C-D8C5-9F52-F711EA059AA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7181550" y="599777"/>
              <a:ext cx="706271" cy="706271"/>
            </a:xfrm>
            <a:prstGeom prst="rect">
              <a:avLst/>
            </a:prstGeom>
          </p:spPr>
        </p:pic>
        <p:graphicFrame>
          <p:nvGraphicFramePr>
            <p:cNvPr id="20" name="Diagram 19">
              <a:extLst>
                <a:ext uri="{FF2B5EF4-FFF2-40B4-BE49-F238E27FC236}">
                  <a16:creationId xmlns:a16="http://schemas.microsoft.com/office/drawing/2014/main" id="{DC3C27B2-CD9F-0A45-4C67-8704E577838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97086" y="952913"/>
            <a:ext cx="2412000" cy="1608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0" r:lo="rId31" r:qs="rId32" r:cs="rId33"/>
            </a:graphicData>
          </a:graphic>
        </p:graphicFrame>
        <p:graphicFrame>
          <p:nvGraphicFramePr>
            <p:cNvPr id="24" name="Diagram 23">
              <a:extLst>
                <a:ext uri="{FF2B5EF4-FFF2-40B4-BE49-F238E27FC236}">
                  <a16:creationId xmlns:a16="http://schemas.microsoft.com/office/drawing/2014/main" id="{CCF8F954-0618-B5DB-4FF5-9450841B8DD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97086" y="2110049"/>
            <a:ext cx="2412000" cy="1608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5" r:lo="rId36" r:qs="rId37" r:cs="rId38"/>
            </a:graphicData>
          </a:graphic>
        </p:graphicFrame>
        <p:graphicFrame>
          <p:nvGraphicFramePr>
            <p:cNvPr id="26" name="Diagram 25">
              <a:extLst>
                <a:ext uri="{FF2B5EF4-FFF2-40B4-BE49-F238E27FC236}">
                  <a16:creationId xmlns:a16="http://schemas.microsoft.com/office/drawing/2014/main" id="{0268E695-6C60-7568-B9F4-E7402A68529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97086" y="3270237"/>
            <a:ext cx="2412000" cy="1608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0" r:lo="rId41" r:qs="rId42" r:cs="rId43"/>
            </a:graphicData>
          </a:graphic>
        </p:graphicFrame>
        <p:graphicFrame>
          <p:nvGraphicFramePr>
            <p:cNvPr id="28" name="Diagram 27">
              <a:extLst>
                <a:ext uri="{FF2B5EF4-FFF2-40B4-BE49-F238E27FC236}">
                  <a16:creationId xmlns:a16="http://schemas.microsoft.com/office/drawing/2014/main" id="{2CB57E90-55EA-3B9E-7E48-03AA64BFD94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514700" y="4427373"/>
            <a:ext cx="2412000" cy="1608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5" r:lo="rId46" r:qs="rId47" r:cs="rId48"/>
            </a:graphicData>
          </a:graphic>
        </p:graphicFrame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98A20373-3D9D-AC26-FF04-CD10B2D65A8D}"/>
              </a:ext>
            </a:extLst>
          </p:cNvPr>
          <p:cNvSpPr txBox="1"/>
          <p:nvPr/>
        </p:nvSpPr>
        <p:spPr>
          <a:xfrm>
            <a:off x="3934652" y="6063088"/>
            <a:ext cx="3416810" cy="523220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1400" dirty="0"/>
              <a:t>With the help of the hint you found earlier, you found the ODC-number. </a:t>
            </a:r>
          </a:p>
          <a:p>
            <a:r>
              <a:rPr lang="en-US" sz="1400" dirty="0"/>
              <a:t>The report was processed on time!</a:t>
            </a:r>
            <a:endParaRPr lang="nl-NL" sz="1000" b="1" dirty="0">
              <a:solidFill>
                <a:schemeClr val="accent2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63175B0-296B-A3BC-3E26-897BF523DE05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428" y="1598424"/>
            <a:ext cx="3618000" cy="2412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A116535-90E3-CCB3-C330-503BA55DB65B}"/>
              </a:ext>
            </a:extLst>
          </p:cNvPr>
          <p:cNvPicPr>
            <a:picLocks noChangeAspect="1"/>
          </p:cNvPicPr>
          <p:nvPr/>
        </p:nvPicPr>
        <p:blipFill>
          <a:blip r:embed="rId51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5695"/>
            <a:ext cx="3716211" cy="5256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522D83-B2EE-59F5-72B2-369935595F84}"/>
              </a:ext>
            </a:extLst>
          </p:cNvPr>
          <p:cNvPicPr>
            <a:picLocks noChangeAspect="1"/>
          </p:cNvPicPr>
          <p:nvPr/>
        </p:nvPicPr>
        <p:blipFill>
          <a:blip r:embed="rId51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400808"/>
            <a:ext cx="3716211" cy="52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611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9651A-2419-8014-8F0F-F7C649B2F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ECD51C8B-1A81-9E45-F582-889FC39545CC}"/>
              </a:ext>
            </a:extLst>
          </p:cNvPr>
          <p:cNvSpPr/>
          <p:nvPr/>
        </p:nvSpPr>
        <p:spPr>
          <a:xfrm>
            <a:off x="3802853" y="518552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D15E7A8-FED8-C493-DFF1-7A778ADE6C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181" y="550039"/>
            <a:ext cx="3190165" cy="4608000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298B6B57-A747-0172-CF32-4C6F0BE6CA39}"/>
              </a:ext>
            </a:extLst>
          </p:cNvPr>
          <p:cNvSpPr/>
          <p:nvPr/>
        </p:nvSpPr>
        <p:spPr>
          <a:xfrm>
            <a:off x="3814360" y="5739125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F76DDDE8-48F1-041A-08A8-3377445D64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9737">
            <a:off x="3690813" y="8187167"/>
            <a:ext cx="1742318" cy="1368000"/>
          </a:xfrm>
          <a:prstGeom prst="rect">
            <a:avLst/>
          </a:prstGeom>
        </p:spPr>
      </p:pic>
      <p:sp>
        <p:nvSpPr>
          <p:cNvPr id="66" name="Speech Bubble: Oval 65">
            <a:extLst>
              <a:ext uri="{FF2B5EF4-FFF2-40B4-BE49-F238E27FC236}">
                <a16:creationId xmlns:a16="http://schemas.microsoft.com/office/drawing/2014/main" id="{A04FA3A1-F4DB-37A0-3F39-06D0554DB2E6}"/>
              </a:ext>
            </a:extLst>
          </p:cNvPr>
          <p:cNvSpPr/>
          <p:nvPr/>
        </p:nvSpPr>
        <p:spPr>
          <a:xfrm rot="234503">
            <a:off x="3995716" y="6060241"/>
            <a:ext cx="3500959" cy="2016000"/>
          </a:xfrm>
          <a:prstGeom prst="wedgeEllipseCallout">
            <a:avLst/>
          </a:prstGeom>
          <a:solidFill>
            <a:srgbClr val="F8CFB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0A7838-C6DC-4C0B-080B-72E927B65E3E}"/>
              </a:ext>
            </a:extLst>
          </p:cNvPr>
          <p:cNvSpPr/>
          <p:nvPr/>
        </p:nvSpPr>
        <p:spPr>
          <a:xfrm>
            <a:off x="23016" y="475751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3A1ED7-CE69-6185-3728-128B30353AC0}"/>
              </a:ext>
            </a:extLst>
          </p:cNvPr>
          <p:cNvSpPr>
            <a:spLocks noChangeAspect="1"/>
          </p:cNvSpPr>
          <p:nvPr/>
        </p:nvSpPr>
        <p:spPr>
          <a:xfrm>
            <a:off x="1" y="5720061"/>
            <a:ext cx="3791344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396B6BC-D4F1-3632-A1FE-FBCF0C6F4390}"/>
              </a:ext>
            </a:extLst>
          </p:cNvPr>
          <p:cNvSpPr/>
          <p:nvPr/>
        </p:nvSpPr>
        <p:spPr>
          <a:xfrm>
            <a:off x="3802854" y="4339770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C6D8E8A-7EAE-E596-0635-C9D7099995A9}"/>
              </a:ext>
            </a:extLst>
          </p:cNvPr>
          <p:cNvSpPr/>
          <p:nvPr/>
        </p:nvSpPr>
        <p:spPr>
          <a:xfrm>
            <a:off x="34527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EC5BD81-FD53-C41D-ACC7-3CAF795E22AC}"/>
              </a:ext>
            </a:extLst>
          </p:cNvPr>
          <p:cNvSpPr/>
          <p:nvPr/>
        </p:nvSpPr>
        <p:spPr>
          <a:xfrm>
            <a:off x="3814364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8DD264-9F60-8C6D-D6A3-E98940D6499B}"/>
              </a:ext>
            </a:extLst>
          </p:cNvPr>
          <p:cNvSpPr/>
          <p:nvPr/>
        </p:nvSpPr>
        <p:spPr>
          <a:xfrm>
            <a:off x="23017" y="4339771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9E712D-0F91-194B-004D-ADBBA9178551}"/>
              </a:ext>
            </a:extLst>
          </p:cNvPr>
          <p:cNvSpPr/>
          <p:nvPr/>
        </p:nvSpPr>
        <p:spPr>
          <a:xfrm>
            <a:off x="23017" y="5370513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CB0FA2-3211-41F1-C86E-C06315A19543}"/>
              </a:ext>
            </a:extLst>
          </p:cNvPr>
          <p:cNvSpPr/>
          <p:nvPr/>
        </p:nvSpPr>
        <p:spPr>
          <a:xfrm>
            <a:off x="3779838" y="5370513"/>
            <a:ext cx="3802854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382D80-15B9-02EE-56DD-366659E91DEC}"/>
              </a:ext>
            </a:extLst>
          </p:cNvPr>
          <p:cNvSpPr/>
          <p:nvPr/>
        </p:nvSpPr>
        <p:spPr>
          <a:xfrm>
            <a:off x="3802854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21D61B8-308D-9113-26D5-2DDBCBB493F7}"/>
              </a:ext>
            </a:extLst>
          </p:cNvPr>
          <p:cNvSpPr/>
          <p:nvPr/>
        </p:nvSpPr>
        <p:spPr>
          <a:xfrm>
            <a:off x="23017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A511CAD-2493-5B3B-67B1-001E3735700C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D5D4A1-E99D-3E05-2686-C700E16197AF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F41A55-DFF3-C9D2-FDC8-5094998E3A3F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2FA402-269F-B149-545E-830547443650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725190-84C3-8BE8-8C50-B21B74265DCD}"/>
              </a:ext>
            </a:extLst>
          </p:cNvPr>
          <p:cNvSpPr txBox="1"/>
          <p:nvPr/>
        </p:nvSpPr>
        <p:spPr>
          <a:xfrm>
            <a:off x="1680704" y="5396855"/>
            <a:ext cx="569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8049145-27CB-50FF-7CD1-45995A5AFCD1}"/>
              </a:ext>
            </a:extLst>
          </p:cNvPr>
          <p:cNvSpPr txBox="1"/>
          <p:nvPr/>
        </p:nvSpPr>
        <p:spPr>
          <a:xfrm>
            <a:off x="1669195" y="78085"/>
            <a:ext cx="580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17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05D5A67-021F-0850-B463-230FE75901A2}"/>
              </a:ext>
            </a:extLst>
          </p:cNvPr>
          <p:cNvSpPr txBox="1"/>
          <p:nvPr/>
        </p:nvSpPr>
        <p:spPr>
          <a:xfrm>
            <a:off x="5330483" y="5423198"/>
            <a:ext cx="559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20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8AADBFB-9D69-3866-B264-C475B55C0D17}"/>
              </a:ext>
            </a:extLst>
          </p:cNvPr>
          <p:cNvSpPr txBox="1"/>
          <p:nvPr/>
        </p:nvSpPr>
        <p:spPr>
          <a:xfrm>
            <a:off x="5330482" y="56887"/>
            <a:ext cx="559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3457F9-DD26-1B90-E1D0-486D528457CD}"/>
              </a:ext>
            </a:extLst>
          </p:cNvPr>
          <p:cNvSpPr txBox="1"/>
          <p:nvPr/>
        </p:nvSpPr>
        <p:spPr>
          <a:xfrm>
            <a:off x="96232" y="9805051"/>
            <a:ext cx="3610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Is there information missing in the AE system? Turn the card over once you have found the answer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646F2A3-374A-E103-8077-117E1EE11633}"/>
              </a:ext>
            </a:extLst>
          </p:cNvPr>
          <p:cNvSpPr txBox="1"/>
          <p:nvPr/>
        </p:nvSpPr>
        <p:spPr>
          <a:xfrm>
            <a:off x="323917" y="4629853"/>
            <a:ext cx="313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AE report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07ED8F8-E6CC-B045-D235-8809D58692A4}"/>
              </a:ext>
            </a:extLst>
          </p:cNvPr>
          <p:cNvSpPr txBox="1"/>
          <p:nvPr/>
        </p:nvSpPr>
        <p:spPr>
          <a:xfrm>
            <a:off x="4103754" y="4629853"/>
            <a:ext cx="313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AE system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0ECBDE0-42B8-E4AF-3FAA-2897CCDED2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8" y="6538298"/>
            <a:ext cx="3672000" cy="24480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F55056AD-2FED-815B-A5B3-46131DE4C0B5}"/>
              </a:ext>
            </a:extLst>
          </p:cNvPr>
          <p:cNvSpPr txBox="1"/>
          <p:nvPr/>
        </p:nvSpPr>
        <p:spPr>
          <a:xfrm>
            <a:off x="722534" y="6778281"/>
            <a:ext cx="2334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/>
              <a:t>QC outcome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C4AC2F1-3276-CABB-65CA-94A1FBD53AE1}"/>
              </a:ext>
            </a:extLst>
          </p:cNvPr>
          <p:cNvSpPr/>
          <p:nvPr/>
        </p:nvSpPr>
        <p:spPr>
          <a:xfrm>
            <a:off x="810768" y="7407344"/>
            <a:ext cx="144000" cy="1440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41852CC-A5D8-D490-73FB-95DD18DEBEFD}"/>
              </a:ext>
            </a:extLst>
          </p:cNvPr>
          <p:cNvSpPr/>
          <p:nvPr/>
        </p:nvSpPr>
        <p:spPr>
          <a:xfrm>
            <a:off x="810768" y="7685451"/>
            <a:ext cx="144000" cy="1440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3FF6AA3-5A55-BE28-34A5-8A64269DDAEF}"/>
              </a:ext>
            </a:extLst>
          </p:cNvPr>
          <p:cNvSpPr txBox="1"/>
          <p:nvPr/>
        </p:nvSpPr>
        <p:spPr>
          <a:xfrm>
            <a:off x="954768" y="7348539"/>
            <a:ext cx="152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No findings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3C4918F-2CCA-0703-D0B1-A904AFD3A31B}"/>
              </a:ext>
            </a:extLst>
          </p:cNvPr>
          <p:cNvSpPr txBox="1"/>
          <p:nvPr/>
        </p:nvSpPr>
        <p:spPr>
          <a:xfrm>
            <a:off x="954768" y="7628318"/>
            <a:ext cx="22639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Finding(s): </a:t>
            </a:r>
            <a:r>
              <a:rPr lang="nl-NL" sz="1050" u="sng" dirty="0"/>
              <a:t>     </a:t>
            </a:r>
            <a:r>
              <a:rPr lang="nl-NL" sz="1050" dirty="0"/>
              <a:t>                                                     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7A5D619-93C5-FA20-2FA4-98417B3F8B65}"/>
              </a:ext>
            </a:extLst>
          </p:cNvPr>
          <p:cNvCxnSpPr/>
          <p:nvPr/>
        </p:nvCxnSpPr>
        <p:spPr>
          <a:xfrm>
            <a:off x="1682496" y="7816776"/>
            <a:ext cx="1292352" cy="0"/>
          </a:xfrm>
          <a:prstGeom prst="line">
            <a:avLst/>
          </a:prstGeom>
          <a:ln w="31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F71B4D3-9BFD-14A4-3362-4EEF2748EB53}"/>
              </a:ext>
            </a:extLst>
          </p:cNvPr>
          <p:cNvSpPr txBox="1"/>
          <p:nvPr/>
        </p:nvSpPr>
        <p:spPr>
          <a:xfrm rot="253654">
            <a:off x="3951257" y="6383734"/>
            <a:ext cx="35794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>
                <a:solidFill>
                  <a:schemeClr val="accent2"/>
                </a:solidFill>
              </a:rPr>
              <a:t>CASE CLOSED!</a:t>
            </a:r>
          </a:p>
          <a:p>
            <a:pPr algn="ctr"/>
            <a:r>
              <a:rPr lang="nl-NL" sz="1400" dirty="0"/>
              <a:t>Thank you, because of your contribution to patient safety, we can make a difference for all patients!</a:t>
            </a:r>
            <a:endParaRPr lang="nl-NL" sz="16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4FE4EE1-8BF6-0C14-8EE1-3337462B9898}"/>
              </a:ext>
            </a:extLst>
          </p:cNvPr>
          <p:cNvSpPr txBox="1"/>
          <p:nvPr/>
        </p:nvSpPr>
        <p:spPr>
          <a:xfrm>
            <a:off x="3918709" y="9850095"/>
            <a:ext cx="3525110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nl-NL" sz="1200" dirty="0"/>
              <a:t>Fill in the time on your scorecard and give it to your Patient Safety colleagues. They will announce the winner soon!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B52D3847-A698-24AA-772A-32B3EFA19B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" t="972" r="1532" b="4160"/>
          <a:stretch>
            <a:fillRect/>
          </a:stretch>
        </p:blipFill>
        <p:spPr>
          <a:xfrm>
            <a:off x="53918" y="1336991"/>
            <a:ext cx="3670563" cy="24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385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FA16C-4395-383A-8878-8F582B503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689B048-EDD2-9B18-5FAE-B28F7646EBC6}"/>
              </a:ext>
            </a:extLst>
          </p:cNvPr>
          <p:cNvSpPr/>
          <p:nvPr/>
        </p:nvSpPr>
        <p:spPr>
          <a:xfrm>
            <a:off x="3779834" y="5777457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201CDAD-C199-A31C-1940-41E5645DFBFF}"/>
              </a:ext>
            </a:extLst>
          </p:cNvPr>
          <p:cNvSpPr/>
          <p:nvPr/>
        </p:nvSpPr>
        <p:spPr>
          <a:xfrm>
            <a:off x="3749459" y="9683348"/>
            <a:ext cx="3787196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F41E0EC-2AF3-B681-09BB-EA8B24340F44}"/>
              </a:ext>
            </a:extLst>
          </p:cNvPr>
          <p:cNvSpPr/>
          <p:nvPr/>
        </p:nvSpPr>
        <p:spPr>
          <a:xfrm>
            <a:off x="3791345" y="5368977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84A8E6-BA69-094A-B7C5-51F5F167E670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3F1EB4-64A4-A5E0-051B-C14898DAB20B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2456BB-97C7-7094-D43B-9DB08FDDB49F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334A52-DAD1-7709-317B-F5829D7679DE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B6F4DA-F876-888F-3143-1745C5025A58}"/>
              </a:ext>
            </a:extLst>
          </p:cNvPr>
          <p:cNvSpPr txBox="1"/>
          <p:nvPr/>
        </p:nvSpPr>
        <p:spPr>
          <a:xfrm>
            <a:off x="4077057" y="9736118"/>
            <a:ext cx="313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If you answered anything other than the missing antibiotics course, mark an X on your scorecard before continuing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C96F85-3C0B-A7D4-8718-A7DEC6F632F4}"/>
              </a:ext>
            </a:extLst>
          </p:cNvPr>
          <p:cNvSpPr txBox="1"/>
          <p:nvPr/>
        </p:nvSpPr>
        <p:spPr>
          <a:xfrm>
            <a:off x="4756551" y="5395319"/>
            <a:ext cx="1796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Answer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FAECE6-60D2-9028-62D6-D071B2E1A24D}"/>
              </a:ext>
            </a:extLst>
          </p:cNvPr>
          <p:cNvSpPr txBox="1"/>
          <p:nvPr/>
        </p:nvSpPr>
        <p:spPr>
          <a:xfrm>
            <a:off x="3949840" y="6210971"/>
            <a:ext cx="3416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You completed a successful Quality Check and corrected the error!</a:t>
            </a:r>
            <a:endParaRPr lang="nl-NL" sz="1000" b="1" dirty="0">
              <a:solidFill>
                <a:schemeClr val="accent2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E88266-7D46-4638-6E8A-6D79A1E10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754" y="6911646"/>
            <a:ext cx="3672000" cy="244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7C59405-AE1C-6433-8DB4-033122F1BC1B}"/>
              </a:ext>
            </a:extLst>
          </p:cNvPr>
          <p:cNvSpPr txBox="1"/>
          <p:nvPr/>
        </p:nvSpPr>
        <p:spPr>
          <a:xfrm>
            <a:off x="4498471" y="7170246"/>
            <a:ext cx="2334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/>
              <a:t>QC outcome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1C99B1-B34B-12EA-8B57-8E89C887FE33}"/>
              </a:ext>
            </a:extLst>
          </p:cNvPr>
          <p:cNvSpPr/>
          <p:nvPr/>
        </p:nvSpPr>
        <p:spPr>
          <a:xfrm>
            <a:off x="4586705" y="7799309"/>
            <a:ext cx="144000" cy="1440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A8C423-38CB-00AD-0BEC-1EE6EECBE73C}"/>
              </a:ext>
            </a:extLst>
          </p:cNvPr>
          <p:cNvSpPr txBox="1"/>
          <p:nvPr/>
        </p:nvSpPr>
        <p:spPr>
          <a:xfrm>
            <a:off x="4730705" y="7740504"/>
            <a:ext cx="152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No findings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63FBF2-04D2-92D9-8347-144AA0A437FA}"/>
              </a:ext>
            </a:extLst>
          </p:cNvPr>
          <p:cNvSpPr txBox="1"/>
          <p:nvPr/>
        </p:nvSpPr>
        <p:spPr>
          <a:xfrm>
            <a:off x="4730705" y="8020283"/>
            <a:ext cx="23997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Finding(s): Antibiotics course missing</a:t>
            </a:r>
            <a:r>
              <a:rPr lang="nl-NL" sz="1050" u="sng" dirty="0"/>
              <a:t>   </a:t>
            </a:r>
            <a:r>
              <a:rPr lang="nl-NL" sz="1050" dirty="0"/>
              <a:t>                                                     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C99D849-4FD0-18AE-A9F8-71C92973897C}"/>
              </a:ext>
            </a:extLst>
          </p:cNvPr>
          <p:cNvCxnSpPr/>
          <p:nvPr/>
        </p:nvCxnSpPr>
        <p:spPr>
          <a:xfrm>
            <a:off x="5458433" y="8208741"/>
            <a:ext cx="1292352" cy="0"/>
          </a:xfrm>
          <a:prstGeom prst="line">
            <a:avLst/>
          </a:prstGeom>
          <a:ln w="31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4" name="Graphic 23" descr="Checkbox Checked with solid fill">
            <a:extLst>
              <a:ext uri="{FF2B5EF4-FFF2-40B4-BE49-F238E27FC236}">
                <a16:creationId xmlns:a16="http://schemas.microsoft.com/office/drawing/2014/main" id="{5BAF944E-99F6-49F5-279D-08F762491C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14705" y="8002114"/>
            <a:ext cx="288000" cy="28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C69B20C-C47C-8F91-298A-1A94D91E57E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5695"/>
            <a:ext cx="3716211" cy="525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4BBB88D-80B7-B55E-7CA4-B6095A0C794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648" y="55695"/>
            <a:ext cx="3716211" cy="5256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64B99F5-9150-8E56-7095-18477BE41B0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400808"/>
            <a:ext cx="3716211" cy="52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158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92490-498E-72F4-983D-2B288E906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DC2E92F-EEB4-2006-2F66-940996710E52}"/>
              </a:ext>
            </a:extLst>
          </p:cNvPr>
          <p:cNvSpPr/>
          <p:nvPr/>
        </p:nvSpPr>
        <p:spPr>
          <a:xfrm>
            <a:off x="3814360" y="5739125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8326640-88A2-0920-B464-E443FAC11580}"/>
              </a:ext>
            </a:extLst>
          </p:cNvPr>
          <p:cNvSpPr/>
          <p:nvPr/>
        </p:nvSpPr>
        <p:spPr>
          <a:xfrm>
            <a:off x="-5" y="5746018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4DB6AB7-303B-37CC-CBB4-06B26D04B5B5}"/>
              </a:ext>
            </a:extLst>
          </p:cNvPr>
          <p:cNvSpPr/>
          <p:nvPr/>
        </p:nvSpPr>
        <p:spPr>
          <a:xfrm>
            <a:off x="3802853" y="346013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1957D49-3459-7B2A-45A6-E4E0ABFCF26B}"/>
              </a:ext>
            </a:extLst>
          </p:cNvPr>
          <p:cNvSpPr/>
          <p:nvPr/>
        </p:nvSpPr>
        <p:spPr>
          <a:xfrm>
            <a:off x="-112" y="329122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E42976D-4464-9D8C-C9C3-3DDC36457E3A}"/>
              </a:ext>
            </a:extLst>
          </p:cNvPr>
          <p:cNvSpPr/>
          <p:nvPr/>
        </p:nvSpPr>
        <p:spPr>
          <a:xfrm>
            <a:off x="3802854" y="4339770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004E568-F707-AE82-806C-2EADDEE5E534}"/>
              </a:ext>
            </a:extLst>
          </p:cNvPr>
          <p:cNvSpPr/>
          <p:nvPr/>
        </p:nvSpPr>
        <p:spPr>
          <a:xfrm>
            <a:off x="34527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30F171B-8A68-EFC0-6525-C797FD39B49D}"/>
              </a:ext>
            </a:extLst>
          </p:cNvPr>
          <p:cNvSpPr/>
          <p:nvPr/>
        </p:nvSpPr>
        <p:spPr>
          <a:xfrm>
            <a:off x="3814364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4DC1407-43D7-C7D7-3465-1C933DACCD48}"/>
              </a:ext>
            </a:extLst>
          </p:cNvPr>
          <p:cNvSpPr/>
          <p:nvPr/>
        </p:nvSpPr>
        <p:spPr>
          <a:xfrm>
            <a:off x="23017" y="4339771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6BC56F-00F9-8BE4-414A-76F69ED623DE}"/>
              </a:ext>
            </a:extLst>
          </p:cNvPr>
          <p:cNvSpPr/>
          <p:nvPr/>
        </p:nvSpPr>
        <p:spPr>
          <a:xfrm>
            <a:off x="23017" y="5370513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212BF0-E113-FE35-35E1-C0EBD5B9917E}"/>
              </a:ext>
            </a:extLst>
          </p:cNvPr>
          <p:cNvSpPr/>
          <p:nvPr/>
        </p:nvSpPr>
        <p:spPr>
          <a:xfrm>
            <a:off x="3779838" y="5370513"/>
            <a:ext cx="3791344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46F612-0141-137A-2D17-756C803B193B}"/>
              </a:ext>
            </a:extLst>
          </p:cNvPr>
          <p:cNvSpPr/>
          <p:nvPr/>
        </p:nvSpPr>
        <p:spPr>
          <a:xfrm>
            <a:off x="3802854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F23D5C-7335-F620-E505-CB12670EDDD3}"/>
              </a:ext>
            </a:extLst>
          </p:cNvPr>
          <p:cNvSpPr/>
          <p:nvPr/>
        </p:nvSpPr>
        <p:spPr>
          <a:xfrm>
            <a:off x="23017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93FA5C-FFD8-F518-216B-4E6AE5DE3C4E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514E05-A377-E8C2-DBD0-91CC3B13AED5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725529-44B5-CC4A-E02C-E5A45019C099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BE9B45-BBEE-4115-4111-3512600C4D98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2A9788E-0167-00B8-953E-F4E5081DFD9E}"/>
              </a:ext>
            </a:extLst>
          </p:cNvPr>
          <p:cNvSpPr txBox="1"/>
          <p:nvPr/>
        </p:nvSpPr>
        <p:spPr>
          <a:xfrm>
            <a:off x="3661285" y="5377478"/>
            <a:ext cx="3779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Scorecard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FED64C2-099C-2429-2DE8-1B277614CAA6}"/>
              </a:ext>
            </a:extLst>
          </p:cNvPr>
          <p:cNvSpPr txBox="1"/>
          <p:nvPr/>
        </p:nvSpPr>
        <p:spPr>
          <a:xfrm>
            <a:off x="69535" y="5400338"/>
            <a:ext cx="3779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Scorecard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094FEF-5876-91D7-4B0B-B3CABB02F4CD}"/>
              </a:ext>
            </a:extLst>
          </p:cNvPr>
          <p:cNvSpPr txBox="1"/>
          <p:nvPr/>
        </p:nvSpPr>
        <p:spPr>
          <a:xfrm>
            <a:off x="3661285" y="59828"/>
            <a:ext cx="3779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Scorecard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86D500-0967-A90A-A8C2-E857B5E77BAA}"/>
              </a:ext>
            </a:extLst>
          </p:cNvPr>
          <p:cNvSpPr txBox="1"/>
          <p:nvPr/>
        </p:nvSpPr>
        <p:spPr>
          <a:xfrm>
            <a:off x="-5" y="41571"/>
            <a:ext cx="3779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Scorecard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57DDF7-5857-AA51-F6BE-5233BA770646}"/>
              </a:ext>
            </a:extLst>
          </p:cNvPr>
          <p:cNvSpPr txBox="1"/>
          <p:nvPr/>
        </p:nvSpPr>
        <p:spPr>
          <a:xfrm>
            <a:off x="3862029" y="9868912"/>
            <a:ext cx="3651612" cy="6617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For mistakes, mark the indicated number </a:t>
            </a:r>
            <a:r>
              <a:rPr lang="en-US" sz="1200" dirty="0">
                <a:solidFill>
                  <a:prstClr val="black"/>
                </a:solidFill>
                <a:latin typeface="Aptos" panose="02110004020202020204"/>
              </a:rPr>
              <a:t>of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here: </a:t>
            </a:r>
            <a:endParaRPr kumimoji="0" lang="nl-NL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nl-NL" sz="1200" dirty="0"/>
          </a:p>
          <a:p>
            <a:r>
              <a:rPr lang="nl-NL" sz="1200" dirty="0"/>
              <a:t>_________________________________________________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1D2FECD-E32D-C102-46C3-5AFF22D7F07D}"/>
              </a:ext>
            </a:extLst>
          </p:cNvPr>
          <p:cNvSpPr/>
          <p:nvPr/>
        </p:nvSpPr>
        <p:spPr>
          <a:xfrm>
            <a:off x="4200164" y="7845235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E0D83B9-EE4C-826E-5A68-6AB9FD12B355}"/>
              </a:ext>
            </a:extLst>
          </p:cNvPr>
          <p:cNvSpPr/>
          <p:nvPr/>
        </p:nvSpPr>
        <p:spPr>
          <a:xfrm>
            <a:off x="4200164" y="8748283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D36C7A6-6480-92A8-37E0-653CC3CC2274}"/>
              </a:ext>
            </a:extLst>
          </p:cNvPr>
          <p:cNvSpPr/>
          <p:nvPr/>
        </p:nvSpPr>
        <p:spPr>
          <a:xfrm>
            <a:off x="4179605" y="6465823"/>
            <a:ext cx="3089414" cy="68400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6FC1F0B-2875-AB02-9DC9-CB6390870BB7}"/>
              </a:ext>
            </a:extLst>
          </p:cNvPr>
          <p:cNvSpPr txBox="1"/>
          <p:nvPr/>
        </p:nvSpPr>
        <p:spPr>
          <a:xfrm>
            <a:off x="4257815" y="8438704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Finish time (hh:mm):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5A33DAD-F96E-25AD-FCC2-98E3650C90FE}"/>
              </a:ext>
            </a:extLst>
          </p:cNvPr>
          <p:cNvSpPr txBox="1"/>
          <p:nvPr/>
        </p:nvSpPr>
        <p:spPr>
          <a:xfrm>
            <a:off x="4237257" y="7525011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Start time (hh:mm):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6E6AEED-C3F0-07F6-AFDB-9EECD1490704}"/>
              </a:ext>
            </a:extLst>
          </p:cNvPr>
          <p:cNvSpPr txBox="1"/>
          <p:nvPr/>
        </p:nvSpPr>
        <p:spPr>
          <a:xfrm>
            <a:off x="4200164" y="6069879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Team: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F66425-8A58-5286-146B-A2DB03147C7E}"/>
              </a:ext>
            </a:extLst>
          </p:cNvPr>
          <p:cNvSpPr txBox="1"/>
          <p:nvPr/>
        </p:nvSpPr>
        <p:spPr>
          <a:xfrm>
            <a:off x="59171" y="9858110"/>
            <a:ext cx="3651612" cy="6617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For mistakes, mark the indicated number of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here:</a:t>
            </a:r>
            <a:endParaRPr kumimoji="0" lang="nl-NL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nl-NL" sz="1200" dirty="0"/>
          </a:p>
          <a:p>
            <a:r>
              <a:rPr lang="nl-NL" sz="1200" dirty="0"/>
              <a:t>_________________________________________________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8B0F9CB1-8CEA-9139-9EFB-CC864F96D307}"/>
              </a:ext>
            </a:extLst>
          </p:cNvPr>
          <p:cNvSpPr/>
          <p:nvPr/>
        </p:nvSpPr>
        <p:spPr>
          <a:xfrm>
            <a:off x="385799" y="7852128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FE629189-82F9-87E1-DE5D-FAF1E8ACF0E5}"/>
              </a:ext>
            </a:extLst>
          </p:cNvPr>
          <p:cNvSpPr/>
          <p:nvPr/>
        </p:nvSpPr>
        <p:spPr>
          <a:xfrm>
            <a:off x="385799" y="8755176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60F0A028-5776-B431-DE71-BDCFF8E0509F}"/>
              </a:ext>
            </a:extLst>
          </p:cNvPr>
          <p:cNvSpPr/>
          <p:nvPr/>
        </p:nvSpPr>
        <p:spPr>
          <a:xfrm>
            <a:off x="365240" y="6472716"/>
            <a:ext cx="3089414" cy="68400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739E4A2-B806-4CDA-7E40-E27960D348C4}"/>
              </a:ext>
            </a:extLst>
          </p:cNvPr>
          <p:cNvSpPr txBox="1"/>
          <p:nvPr/>
        </p:nvSpPr>
        <p:spPr>
          <a:xfrm>
            <a:off x="443450" y="8445597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Finish time (hh:mm):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A1C88D1-376B-0A56-E24B-83362ACB1319}"/>
              </a:ext>
            </a:extLst>
          </p:cNvPr>
          <p:cNvSpPr txBox="1"/>
          <p:nvPr/>
        </p:nvSpPr>
        <p:spPr>
          <a:xfrm>
            <a:off x="422892" y="7531904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Start time (hh:mm):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54706F6-7D27-3B23-B24A-20BA251EA8C7}"/>
              </a:ext>
            </a:extLst>
          </p:cNvPr>
          <p:cNvSpPr txBox="1"/>
          <p:nvPr/>
        </p:nvSpPr>
        <p:spPr>
          <a:xfrm>
            <a:off x="385799" y="6076772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Team: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EC73644-2477-2D15-9D56-E7EDDD22D06F}"/>
              </a:ext>
            </a:extLst>
          </p:cNvPr>
          <p:cNvSpPr txBox="1"/>
          <p:nvPr/>
        </p:nvSpPr>
        <p:spPr>
          <a:xfrm>
            <a:off x="3862029" y="4458105"/>
            <a:ext cx="3651612" cy="6617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For mistakes, mark the indicated number </a:t>
            </a:r>
            <a:r>
              <a:rPr lang="en-US" sz="1200" dirty="0">
                <a:solidFill>
                  <a:prstClr val="black"/>
                </a:solidFill>
                <a:latin typeface="Aptos" panose="02110004020202020204"/>
              </a:rPr>
              <a:t>of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here:</a:t>
            </a:r>
            <a:endParaRPr kumimoji="0" lang="nl-NL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nl-NL" sz="1200" dirty="0"/>
          </a:p>
          <a:p>
            <a:r>
              <a:rPr lang="nl-NL" sz="1200" dirty="0"/>
              <a:t>_________________________________________________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F3DBABF2-8BFB-32CD-9B76-5C97CE138946}"/>
              </a:ext>
            </a:extLst>
          </p:cNvPr>
          <p:cNvSpPr/>
          <p:nvPr/>
        </p:nvSpPr>
        <p:spPr>
          <a:xfrm>
            <a:off x="4188657" y="2452123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BBC46167-5693-1E8C-ACEF-40FC280F2BD5}"/>
              </a:ext>
            </a:extLst>
          </p:cNvPr>
          <p:cNvSpPr/>
          <p:nvPr/>
        </p:nvSpPr>
        <p:spPr>
          <a:xfrm>
            <a:off x="4188657" y="3355171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3216BACC-82B8-80E6-BA08-9DBF53D7D3F2}"/>
              </a:ext>
            </a:extLst>
          </p:cNvPr>
          <p:cNvSpPr/>
          <p:nvPr/>
        </p:nvSpPr>
        <p:spPr>
          <a:xfrm>
            <a:off x="4168098" y="1072711"/>
            <a:ext cx="3089414" cy="68400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FE42F7D-DE41-444C-1BC1-B5A5E2CD493E}"/>
              </a:ext>
            </a:extLst>
          </p:cNvPr>
          <p:cNvSpPr txBox="1"/>
          <p:nvPr/>
        </p:nvSpPr>
        <p:spPr>
          <a:xfrm>
            <a:off x="4246308" y="3045592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Finish time (hh:mm):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2EC0833-0EF5-AA9D-A23C-669B5DE70D9A}"/>
              </a:ext>
            </a:extLst>
          </p:cNvPr>
          <p:cNvSpPr txBox="1"/>
          <p:nvPr/>
        </p:nvSpPr>
        <p:spPr>
          <a:xfrm>
            <a:off x="4225750" y="2131899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Start time (hh:mm):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EE839D3-9582-25E6-4EF4-143D09BA058E}"/>
              </a:ext>
            </a:extLst>
          </p:cNvPr>
          <p:cNvSpPr txBox="1"/>
          <p:nvPr/>
        </p:nvSpPr>
        <p:spPr>
          <a:xfrm>
            <a:off x="4188657" y="676767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Team: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DAA9F7B-6AD3-FA5A-DAA4-527ABD467870}"/>
              </a:ext>
            </a:extLst>
          </p:cNvPr>
          <p:cNvSpPr txBox="1"/>
          <p:nvPr/>
        </p:nvSpPr>
        <p:spPr>
          <a:xfrm>
            <a:off x="59064" y="4441214"/>
            <a:ext cx="3651612" cy="6617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For mistakes, mark the indicated number </a:t>
            </a:r>
            <a:r>
              <a:rPr lang="en-US" sz="1200" dirty="0">
                <a:solidFill>
                  <a:prstClr val="black"/>
                </a:solidFill>
                <a:latin typeface="Aptos" panose="02110004020202020204"/>
              </a:rPr>
              <a:t>of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here:</a:t>
            </a:r>
            <a:endParaRPr kumimoji="0" lang="nl-NL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nl-NL" sz="1200" dirty="0"/>
          </a:p>
          <a:p>
            <a:r>
              <a:rPr lang="nl-NL" sz="1200" dirty="0"/>
              <a:t>_________________________________________________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A37E63F6-0BE2-9E82-EBDF-F120F6BE51C9}"/>
              </a:ext>
            </a:extLst>
          </p:cNvPr>
          <p:cNvSpPr/>
          <p:nvPr/>
        </p:nvSpPr>
        <p:spPr>
          <a:xfrm>
            <a:off x="385692" y="2435232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6D0C59BC-BFF1-6187-7863-5FA912982ABA}"/>
              </a:ext>
            </a:extLst>
          </p:cNvPr>
          <p:cNvSpPr/>
          <p:nvPr/>
        </p:nvSpPr>
        <p:spPr>
          <a:xfrm>
            <a:off x="385692" y="3338280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1F7C3E43-2158-7D0B-0A7B-2FFC56308BA2}"/>
              </a:ext>
            </a:extLst>
          </p:cNvPr>
          <p:cNvSpPr/>
          <p:nvPr/>
        </p:nvSpPr>
        <p:spPr>
          <a:xfrm>
            <a:off x="365133" y="1055820"/>
            <a:ext cx="3089414" cy="68400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3108DCE-DDEC-250D-47E3-D23B4FAF0378}"/>
              </a:ext>
            </a:extLst>
          </p:cNvPr>
          <p:cNvSpPr txBox="1"/>
          <p:nvPr/>
        </p:nvSpPr>
        <p:spPr>
          <a:xfrm>
            <a:off x="443343" y="3028701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Finish time (hh:mm):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4BE0F67-79C1-2D75-DAC9-C0915F72FC73}"/>
              </a:ext>
            </a:extLst>
          </p:cNvPr>
          <p:cNvSpPr txBox="1"/>
          <p:nvPr/>
        </p:nvSpPr>
        <p:spPr>
          <a:xfrm>
            <a:off x="422785" y="2115008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Start time (hh:mm):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176FDE97-CB9A-2750-066E-608EFB82D5CC}"/>
              </a:ext>
            </a:extLst>
          </p:cNvPr>
          <p:cNvSpPr txBox="1"/>
          <p:nvPr/>
        </p:nvSpPr>
        <p:spPr>
          <a:xfrm>
            <a:off x="385692" y="659876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Team:</a:t>
            </a:r>
          </a:p>
        </p:txBody>
      </p:sp>
    </p:spTree>
    <p:extLst>
      <p:ext uri="{BB962C8B-B14F-4D97-AF65-F5344CB8AC3E}">
        <p14:creationId xmlns:p14="http://schemas.microsoft.com/office/powerpoint/2010/main" val="493194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25A93-B2B6-A671-453D-26B2CECFF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0208F4-C294-4A84-F3DE-ED602F2A7FBA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5BF9690-087B-20E0-C501-FE3352D307F5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BA1173-E561-F9BC-8C33-E1CBD4B51968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34DD7E-5B33-36F4-38EB-4B639C9940E2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7E15F7-AFCD-7A1E-7E14-4B7A5A673B6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5695"/>
            <a:ext cx="3716211" cy="5256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632C41-C00D-81C2-70E7-EFF5480BE7C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648" y="55695"/>
            <a:ext cx="3716211" cy="5256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456A82C-224F-A352-807B-B0620807D8F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400808"/>
            <a:ext cx="3716211" cy="5256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EA50F3F-0204-1E81-2328-F3C305E1AD8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207" y="5400808"/>
            <a:ext cx="3716211" cy="52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545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80415-0BC8-6716-124A-34421B0A0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7D0811B-735C-5844-8AB0-DDF0B2AA10FA}"/>
              </a:ext>
            </a:extLst>
          </p:cNvPr>
          <p:cNvSpPr/>
          <p:nvPr/>
        </p:nvSpPr>
        <p:spPr>
          <a:xfrm>
            <a:off x="3814360" y="5739125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DF232F2-A53E-E061-FC6F-E8B5E7D0E4FF}"/>
              </a:ext>
            </a:extLst>
          </p:cNvPr>
          <p:cNvSpPr/>
          <p:nvPr/>
        </p:nvSpPr>
        <p:spPr>
          <a:xfrm>
            <a:off x="-5" y="5746018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FEFA575-48A5-7E34-F2FC-2FDE882C5B08}"/>
              </a:ext>
            </a:extLst>
          </p:cNvPr>
          <p:cNvSpPr/>
          <p:nvPr/>
        </p:nvSpPr>
        <p:spPr>
          <a:xfrm>
            <a:off x="3802853" y="346013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8EBEC867-A9C5-B50E-FE6F-12122EBF2A63}"/>
              </a:ext>
            </a:extLst>
          </p:cNvPr>
          <p:cNvSpPr/>
          <p:nvPr/>
        </p:nvSpPr>
        <p:spPr>
          <a:xfrm>
            <a:off x="-112" y="329122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5BFA737-CDB4-AA9D-6CC6-677A048590A0}"/>
              </a:ext>
            </a:extLst>
          </p:cNvPr>
          <p:cNvSpPr/>
          <p:nvPr/>
        </p:nvSpPr>
        <p:spPr>
          <a:xfrm>
            <a:off x="3802854" y="4339770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0EB866-3C5E-1E45-AEFC-EBCD5C705EF4}"/>
              </a:ext>
            </a:extLst>
          </p:cNvPr>
          <p:cNvSpPr/>
          <p:nvPr/>
        </p:nvSpPr>
        <p:spPr>
          <a:xfrm>
            <a:off x="34527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521015-1640-5860-B29E-D6BCEE9F7663}"/>
              </a:ext>
            </a:extLst>
          </p:cNvPr>
          <p:cNvSpPr/>
          <p:nvPr/>
        </p:nvSpPr>
        <p:spPr>
          <a:xfrm>
            <a:off x="3814364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7FEF233-CBAB-D6EC-6BDE-15EE973BFEC1}"/>
              </a:ext>
            </a:extLst>
          </p:cNvPr>
          <p:cNvSpPr/>
          <p:nvPr/>
        </p:nvSpPr>
        <p:spPr>
          <a:xfrm>
            <a:off x="23017" y="4339771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A495C9-CC0D-AA18-056F-43C1D0EB841C}"/>
              </a:ext>
            </a:extLst>
          </p:cNvPr>
          <p:cNvSpPr/>
          <p:nvPr/>
        </p:nvSpPr>
        <p:spPr>
          <a:xfrm>
            <a:off x="23017" y="5370513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F3B7DE-6220-CCC8-3664-E6938F613FC4}"/>
              </a:ext>
            </a:extLst>
          </p:cNvPr>
          <p:cNvSpPr/>
          <p:nvPr/>
        </p:nvSpPr>
        <p:spPr>
          <a:xfrm>
            <a:off x="3779838" y="5370513"/>
            <a:ext cx="3791344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8F4A80-2E5C-1A24-D489-B811D3FE3FEC}"/>
              </a:ext>
            </a:extLst>
          </p:cNvPr>
          <p:cNvSpPr/>
          <p:nvPr/>
        </p:nvSpPr>
        <p:spPr>
          <a:xfrm>
            <a:off x="3802854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6CF31C-0E25-00CF-B27D-53D81949C4A5}"/>
              </a:ext>
            </a:extLst>
          </p:cNvPr>
          <p:cNvSpPr/>
          <p:nvPr/>
        </p:nvSpPr>
        <p:spPr>
          <a:xfrm>
            <a:off x="23017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480009F-ECC4-5ED5-C7F2-84CA84CF7CE7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EEFD500-6E4F-A1B6-8896-A1CB717AE779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E48292-B212-190E-053E-D67EA69B370B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19602D-8682-19EF-6D42-6B0259F0DFB0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072F7F4-3A87-BBE8-B5B2-38CD417F417A}"/>
              </a:ext>
            </a:extLst>
          </p:cNvPr>
          <p:cNvSpPr txBox="1"/>
          <p:nvPr/>
        </p:nvSpPr>
        <p:spPr>
          <a:xfrm>
            <a:off x="3661285" y="5377478"/>
            <a:ext cx="3779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Scorecard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E7A0878-4291-5496-47A6-9B38110B980F}"/>
              </a:ext>
            </a:extLst>
          </p:cNvPr>
          <p:cNvSpPr txBox="1"/>
          <p:nvPr/>
        </p:nvSpPr>
        <p:spPr>
          <a:xfrm>
            <a:off x="69535" y="5400338"/>
            <a:ext cx="3779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Scorecard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D56096-54AC-8A4B-A1D5-12710A7A7B56}"/>
              </a:ext>
            </a:extLst>
          </p:cNvPr>
          <p:cNvSpPr txBox="1"/>
          <p:nvPr/>
        </p:nvSpPr>
        <p:spPr>
          <a:xfrm>
            <a:off x="3661285" y="59828"/>
            <a:ext cx="3779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Scorecard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4E9D10-9C90-8CA8-F61D-B4372D07BECD}"/>
              </a:ext>
            </a:extLst>
          </p:cNvPr>
          <p:cNvSpPr txBox="1"/>
          <p:nvPr/>
        </p:nvSpPr>
        <p:spPr>
          <a:xfrm>
            <a:off x="-5" y="41571"/>
            <a:ext cx="3779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Scorecard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4B3D5B-20E0-370C-CC67-6EC55E3FEBEB}"/>
              </a:ext>
            </a:extLst>
          </p:cNvPr>
          <p:cNvSpPr txBox="1"/>
          <p:nvPr/>
        </p:nvSpPr>
        <p:spPr>
          <a:xfrm>
            <a:off x="3862029" y="9868912"/>
            <a:ext cx="3651612" cy="6617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For mistakes, mark the indicated number of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here: </a:t>
            </a:r>
            <a:endParaRPr kumimoji="0" lang="nl-NL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nl-NL" sz="1200" dirty="0"/>
          </a:p>
          <a:p>
            <a:r>
              <a:rPr lang="nl-NL" sz="1200" dirty="0"/>
              <a:t>_________________________________________________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97EC499-7210-5811-CCF5-5DFF00FE330F}"/>
              </a:ext>
            </a:extLst>
          </p:cNvPr>
          <p:cNvSpPr/>
          <p:nvPr/>
        </p:nvSpPr>
        <p:spPr>
          <a:xfrm>
            <a:off x="4200164" y="7845235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3D33B69-10BC-D862-7A13-DB7490D658D2}"/>
              </a:ext>
            </a:extLst>
          </p:cNvPr>
          <p:cNvSpPr/>
          <p:nvPr/>
        </p:nvSpPr>
        <p:spPr>
          <a:xfrm>
            <a:off x="4200164" y="8748283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130B3E2-F8B5-599C-797D-E2AD2958BDDA}"/>
              </a:ext>
            </a:extLst>
          </p:cNvPr>
          <p:cNvSpPr/>
          <p:nvPr/>
        </p:nvSpPr>
        <p:spPr>
          <a:xfrm>
            <a:off x="4179605" y="6465823"/>
            <a:ext cx="3089414" cy="68400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C05373F-726D-855A-2350-F9F248DC9313}"/>
              </a:ext>
            </a:extLst>
          </p:cNvPr>
          <p:cNvSpPr txBox="1"/>
          <p:nvPr/>
        </p:nvSpPr>
        <p:spPr>
          <a:xfrm>
            <a:off x="4257815" y="8438704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Finish time (hh:mm):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C3F89A4-FF1B-2679-ECF5-DE147573C515}"/>
              </a:ext>
            </a:extLst>
          </p:cNvPr>
          <p:cNvSpPr txBox="1"/>
          <p:nvPr/>
        </p:nvSpPr>
        <p:spPr>
          <a:xfrm>
            <a:off x="4237257" y="7525011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Start time (hh:mm):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47CA147-2A57-0B5F-2EAE-BD11D43BF260}"/>
              </a:ext>
            </a:extLst>
          </p:cNvPr>
          <p:cNvSpPr txBox="1"/>
          <p:nvPr/>
        </p:nvSpPr>
        <p:spPr>
          <a:xfrm>
            <a:off x="4200164" y="6069879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Team: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52F192F-B176-0044-A048-79C914AB30F1}"/>
              </a:ext>
            </a:extLst>
          </p:cNvPr>
          <p:cNvSpPr txBox="1"/>
          <p:nvPr/>
        </p:nvSpPr>
        <p:spPr>
          <a:xfrm>
            <a:off x="59171" y="9858110"/>
            <a:ext cx="3651612" cy="6617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For mistakes, mark the indicated number </a:t>
            </a:r>
            <a:r>
              <a:rPr lang="en-US" sz="1200" dirty="0">
                <a:solidFill>
                  <a:prstClr val="black"/>
                </a:solidFill>
                <a:latin typeface="Aptos" panose="02110004020202020204"/>
              </a:rPr>
              <a:t>of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here:</a:t>
            </a:r>
            <a:endParaRPr kumimoji="0" lang="nl-NL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nl-NL" sz="1200" dirty="0"/>
          </a:p>
          <a:p>
            <a:r>
              <a:rPr lang="nl-NL" sz="1200" dirty="0"/>
              <a:t>_________________________________________________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4BA2261-6E85-D9F2-AD25-9BAA5F951D3B}"/>
              </a:ext>
            </a:extLst>
          </p:cNvPr>
          <p:cNvSpPr/>
          <p:nvPr/>
        </p:nvSpPr>
        <p:spPr>
          <a:xfrm>
            <a:off x="385799" y="7852128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3BD96CA-3D3C-ACC6-D9F2-1BAA92757CC7}"/>
              </a:ext>
            </a:extLst>
          </p:cNvPr>
          <p:cNvSpPr/>
          <p:nvPr/>
        </p:nvSpPr>
        <p:spPr>
          <a:xfrm>
            <a:off x="385799" y="8755176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B9F2D5C-4467-C6AD-DFF8-5B37385F75D2}"/>
              </a:ext>
            </a:extLst>
          </p:cNvPr>
          <p:cNvSpPr/>
          <p:nvPr/>
        </p:nvSpPr>
        <p:spPr>
          <a:xfrm>
            <a:off x="365240" y="6472716"/>
            <a:ext cx="3089414" cy="68400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6671367-35D4-417D-57EB-45F9413FB21E}"/>
              </a:ext>
            </a:extLst>
          </p:cNvPr>
          <p:cNvSpPr txBox="1"/>
          <p:nvPr/>
        </p:nvSpPr>
        <p:spPr>
          <a:xfrm>
            <a:off x="443450" y="8445597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Finish time (hh:mm):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06D2B39-9A46-4DE5-FEDB-C031CAF2FF7A}"/>
              </a:ext>
            </a:extLst>
          </p:cNvPr>
          <p:cNvSpPr txBox="1"/>
          <p:nvPr/>
        </p:nvSpPr>
        <p:spPr>
          <a:xfrm>
            <a:off x="422892" y="7531904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Start time (hh:mm):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EBA976B-8C0F-A24F-DE00-BCE7A2E898E8}"/>
              </a:ext>
            </a:extLst>
          </p:cNvPr>
          <p:cNvSpPr txBox="1"/>
          <p:nvPr/>
        </p:nvSpPr>
        <p:spPr>
          <a:xfrm>
            <a:off x="385799" y="6076772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Team: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314CC2B-5CF0-6AA5-442F-82BF43021DE4}"/>
              </a:ext>
            </a:extLst>
          </p:cNvPr>
          <p:cNvSpPr txBox="1"/>
          <p:nvPr/>
        </p:nvSpPr>
        <p:spPr>
          <a:xfrm>
            <a:off x="3862029" y="4458105"/>
            <a:ext cx="3651612" cy="6617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For mistakes, mark the indicated number of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here:</a:t>
            </a:r>
            <a:endParaRPr kumimoji="0" lang="nl-NL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nl-NL" sz="1200" dirty="0"/>
          </a:p>
          <a:p>
            <a:r>
              <a:rPr lang="nl-NL" sz="1200" dirty="0"/>
              <a:t>_________________________________________________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A079479A-6EAE-1542-C0E2-30148C958628}"/>
              </a:ext>
            </a:extLst>
          </p:cNvPr>
          <p:cNvSpPr/>
          <p:nvPr/>
        </p:nvSpPr>
        <p:spPr>
          <a:xfrm>
            <a:off x="4188657" y="2452123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73DC5F1-5CFE-A1FE-DCCA-CD098A190F30}"/>
              </a:ext>
            </a:extLst>
          </p:cNvPr>
          <p:cNvSpPr/>
          <p:nvPr/>
        </p:nvSpPr>
        <p:spPr>
          <a:xfrm>
            <a:off x="4188657" y="3355171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E5434359-0A9E-2DDA-5BBD-DD64613BFE99}"/>
              </a:ext>
            </a:extLst>
          </p:cNvPr>
          <p:cNvSpPr/>
          <p:nvPr/>
        </p:nvSpPr>
        <p:spPr>
          <a:xfrm>
            <a:off x="4168098" y="1072711"/>
            <a:ext cx="3089414" cy="68400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E8FBF90-A466-E9B8-D1C5-4C3C6F2D8692}"/>
              </a:ext>
            </a:extLst>
          </p:cNvPr>
          <p:cNvSpPr txBox="1"/>
          <p:nvPr/>
        </p:nvSpPr>
        <p:spPr>
          <a:xfrm>
            <a:off x="4246308" y="3045592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Finish time (hh:mm):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038FDB5-B6AC-70FD-E73A-58C673838B9D}"/>
              </a:ext>
            </a:extLst>
          </p:cNvPr>
          <p:cNvSpPr txBox="1"/>
          <p:nvPr/>
        </p:nvSpPr>
        <p:spPr>
          <a:xfrm>
            <a:off x="4225750" y="2131899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Start time (hh:mm):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E195BC4-01A4-C768-04EC-FE34B23E7C9A}"/>
              </a:ext>
            </a:extLst>
          </p:cNvPr>
          <p:cNvSpPr txBox="1"/>
          <p:nvPr/>
        </p:nvSpPr>
        <p:spPr>
          <a:xfrm>
            <a:off x="4188657" y="676767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Team: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C8753E0-8E44-922E-FD5A-3F9BA82E42B3}"/>
              </a:ext>
            </a:extLst>
          </p:cNvPr>
          <p:cNvSpPr txBox="1"/>
          <p:nvPr/>
        </p:nvSpPr>
        <p:spPr>
          <a:xfrm>
            <a:off x="59064" y="4441214"/>
            <a:ext cx="3651612" cy="6617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For mistakes, mark the indicated number of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here:</a:t>
            </a:r>
            <a:endParaRPr kumimoji="0" lang="nl-NL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nl-NL" sz="1200" dirty="0"/>
          </a:p>
          <a:p>
            <a:r>
              <a:rPr lang="nl-NL" sz="1200" dirty="0"/>
              <a:t>_________________________________________________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627AD01F-45FF-A746-5434-C13FF11BB382}"/>
              </a:ext>
            </a:extLst>
          </p:cNvPr>
          <p:cNvSpPr/>
          <p:nvPr/>
        </p:nvSpPr>
        <p:spPr>
          <a:xfrm>
            <a:off x="385692" y="2435232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75AAD478-0BC6-58B6-CF3F-1BB2790B2F8E}"/>
              </a:ext>
            </a:extLst>
          </p:cNvPr>
          <p:cNvSpPr/>
          <p:nvPr/>
        </p:nvSpPr>
        <p:spPr>
          <a:xfrm>
            <a:off x="385692" y="3338280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8A1DB7D8-56F6-AB93-95DD-880B666AAC9F}"/>
              </a:ext>
            </a:extLst>
          </p:cNvPr>
          <p:cNvSpPr/>
          <p:nvPr/>
        </p:nvSpPr>
        <p:spPr>
          <a:xfrm>
            <a:off x="365133" y="1055820"/>
            <a:ext cx="3089414" cy="68400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69537D3-11F9-C587-50F8-AF765ACC784F}"/>
              </a:ext>
            </a:extLst>
          </p:cNvPr>
          <p:cNvSpPr txBox="1"/>
          <p:nvPr/>
        </p:nvSpPr>
        <p:spPr>
          <a:xfrm>
            <a:off x="443343" y="3028701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Finish time (hh:mm):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D540E79-7AC5-F963-B5F5-239B49383707}"/>
              </a:ext>
            </a:extLst>
          </p:cNvPr>
          <p:cNvSpPr txBox="1"/>
          <p:nvPr/>
        </p:nvSpPr>
        <p:spPr>
          <a:xfrm>
            <a:off x="422785" y="2115008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Start time (hh:mm):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05C34E2-0E7C-74C0-4423-4338BAD088DD}"/>
              </a:ext>
            </a:extLst>
          </p:cNvPr>
          <p:cNvSpPr txBox="1"/>
          <p:nvPr/>
        </p:nvSpPr>
        <p:spPr>
          <a:xfrm>
            <a:off x="385692" y="659876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Team:</a:t>
            </a:r>
          </a:p>
        </p:txBody>
      </p:sp>
    </p:spTree>
    <p:extLst>
      <p:ext uri="{BB962C8B-B14F-4D97-AF65-F5344CB8AC3E}">
        <p14:creationId xmlns:p14="http://schemas.microsoft.com/office/powerpoint/2010/main" val="3541888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25A93-B2B6-A671-453D-26B2CECFF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0208F4-C294-4A84-F3DE-ED602F2A7FBA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5BF9690-087B-20E0-C501-FE3352D307F5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BA1173-E561-F9BC-8C33-E1CBD4B51968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34DD7E-5B33-36F4-38EB-4B639C9940E2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7E15F7-AFCD-7A1E-7E14-4B7A5A673B6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5695"/>
            <a:ext cx="3716211" cy="5256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632C41-C00D-81C2-70E7-EFF5480BE7C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648" y="55695"/>
            <a:ext cx="3716211" cy="5256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456A82C-224F-A352-807B-B0620807D8F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400808"/>
            <a:ext cx="3716211" cy="5256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EA50F3F-0204-1E81-2328-F3C305E1AD8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207" y="5400808"/>
            <a:ext cx="3716211" cy="52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228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25A93-B2B6-A671-453D-26B2CECFF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0208F4-C294-4A84-F3DE-ED602F2A7FBA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5BF9690-087B-20E0-C501-FE3352D307F5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BA1173-E561-F9BC-8C33-E1CBD4B51968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34DD7E-5B33-36F4-38EB-4B639C9940E2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7E15F7-AFCD-7A1E-7E14-4B7A5A673B6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5695"/>
            <a:ext cx="3716211" cy="5256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632C41-C00D-81C2-70E7-EFF5480BE7C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648" y="55695"/>
            <a:ext cx="3716211" cy="5256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456A82C-224F-A352-807B-B0620807D8F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400808"/>
            <a:ext cx="3716211" cy="5256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EA50F3F-0204-1E81-2328-F3C305E1AD8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207" y="5400808"/>
            <a:ext cx="3716211" cy="52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20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36C93-FFDA-DAD5-C5EB-C3F98D4D9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100A64A-D9A8-CAB8-0FA3-BD71FED4AC06}"/>
              </a:ext>
            </a:extLst>
          </p:cNvPr>
          <p:cNvSpPr>
            <a:spLocks noChangeAspect="1"/>
          </p:cNvSpPr>
          <p:nvPr/>
        </p:nvSpPr>
        <p:spPr>
          <a:xfrm>
            <a:off x="1" y="5720061"/>
            <a:ext cx="3791344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18EBF2EA-1B39-EAA5-B6FA-35F723347D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68030" y="6431195"/>
            <a:ext cx="4798864" cy="370620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1AD09824-A85F-27F1-C19C-2D51B1B2CEC4}"/>
              </a:ext>
            </a:extLst>
          </p:cNvPr>
          <p:cNvSpPr/>
          <p:nvPr/>
        </p:nvSpPr>
        <p:spPr>
          <a:xfrm>
            <a:off x="3797098" y="539750"/>
            <a:ext cx="3745311" cy="3800020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203E168-E593-AE05-19BC-457A3EA7F492}"/>
              </a:ext>
            </a:extLst>
          </p:cNvPr>
          <p:cNvSpPr/>
          <p:nvPr/>
        </p:nvSpPr>
        <p:spPr>
          <a:xfrm>
            <a:off x="23015" y="539750"/>
            <a:ext cx="3745311" cy="3800020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F73D748-B5EB-FE3E-828A-FB2CA40E07CE}"/>
              </a:ext>
            </a:extLst>
          </p:cNvPr>
          <p:cNvSpPr/>
          <p:nvPr/>
        </p:nvSpPr>
        <p:spPr>
          <a:xfrm>
            <a:off x="3802854" y="4339770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CA95150-C833-A3D3-40B1-3406E6E335CD}"/>
              </a:ext>
            </a:extLst>
          </p:cNvPr>
          <p:cNvSpPr/>
          <p:nvPr/>
        </p:nvSpPr>
        <p:spPr>
          <a:xfrm>
            <a:off x="34527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DA83A3-7510-92FB-A370-370E2C5DB6EB}"/>
              </a:ext>
            </a:extLst>
          </p:cNvPr>
          <p:cNvSpPr/>
          <p:nvPr/>
        </p:nvSpPr>
        <p:spPr>
          <a:xfrm>
            <a:off x="23017" y="4339771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23A98C-A3FA-ADD7-9400-A2F57EA9FBEE}"/>
              </a:ext>
            </a:extLst>
          </p:cNvPr>
          <p:cNvSpPr/>
          <p:nvPr/>
        </p:nvSpPr>
        <p:spPr>
          <a:xfrm>
            <a:off x="23017" y="5370513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FDD5A3-7CD7-0383-1480-BC0BD58F6218}"/>
              </a:ext>
            </a:extLst>
          </p:cNvPr>
          <p:cNvSpPr/>
          <p:nvPr/>
        </p:nvSpPr>
        <p:spPr>
          <a:xfrm>
            <a:off x="3814364" y="5370513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10C84F-E1D6-53B8-D19B-322FB9A60B5A}"/>
              </a:ext>
            </a:extLst>
          </p:cNvPr>
          <p:cNvSpPr/>
          <p:nvPr/>
        </p:nvSpPr>
        <p:spPr>
          <a:xfrm>
            <a:off x="3802854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74522A-3EE8-FD14-0EE3-C4298370378A}"/>
              </a:ext>
            </a:extLst>
          </p:cNvPr>
          <p:cNvSpPr/>
          <p:nvPr/>
        </p:nvSpPr>
        <p:spPr>
          <a:xfrm>
            <a:off x="23017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E047383-EC48-27A8-4D80-C8E82049B848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BB98CF-0AFA-CCCD-F259-86DCB5ADE3E9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B5D574-6090-A500-59A9-4FC0DE9B77D5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1F477D-3B53-1AAD-51A3-0474FD2ED867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35B6E7-E423-FBE4-2A65-C9BED2808A79}"/>
              </a:ext>
            </a:extLst>
          </p:cNvPr>
          <p:cNvSpPr txBox="1"/>
          <p:nvPr/>
        </p:nvSpPr>
        <p:spPr>
          <a:xfrm>
            <a:off x="1680705" y="5396855"/>
            <a:ext cx="441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E89728-4C6B-97A5-E719-E61A5D2D1E08}"/>
              </a:ext>
            </a:extLst>
          </p:cNvPr>
          <p:cNvSpPr txBox="1"/>
          <p:nvPr/>
        </p:nvSpPr>
        <p:spPr>
          <a:xfrm>
            <a:off x="1669195" y="78085"/>
            <a:ext cx="441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2AD7E1-77FE-DDF1-045B-C57663E2CAEF}"/>
              </a:ext>
            </a:extLst>
          </p:cNvPr>
          <p:cNvSpPr txBox="1"/>
          <p:nvPr/>
        </p:nvSpPr>
        <p:spPr>
          <a:xfrm>
            <a:off x="5330483" y="5423198"/>
            <a:ext cx="441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0A6EA8D-C81F-B381-7B28-9E2676418958}"/>
              </a:ext>
            </a:extLst>
          </p:cNvPr>
          <p:cNvSpPr txBox="1"/>
          <p:nvPr/>
        </p:nvSpPr>
        <p:spPr>
          <a:xfrm>
            <a:off x="5330483" y="56887"/>
            <a:ext cx="441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82C460-3F9D-42E6-757E-6BDBCD07062B}"/>
              </a:ext>
            </a:extLst>
          </p:cNvPr>
          <p:cNvSpPr txBox="1"/>
          <p:nvPr/>
        </p:nvSpPr>
        <p:spPr>
          <a:xfrm>
            <a:off x="323917" y="4629853"/>
            <a:ext cx="313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Go to the next card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B25E3D-EBAD-753F-D70E-5A385D70AD6A}"/>
              </a:ext>
            </a:extLst>
          </p:cNvPr>
          <p:cNvSpPr txBox="1"/>
          <p:nvPr/>
        </p:nvSpPr>
        <p:spPr>
          <a:xfrm>
            <a:off x="4103754" y="4629853"/>
            <a:ext cx="313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Go to the next card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1BEBC7-A6CC-BA4E-6194-7B69F7F8CEFC}"/>
              </a:ext>
            </a:extLst>
          </p:cNvPr>
          <p:cNvSpPr txBox="1"/>
          <p:nvPr/>
        </p:nvSpPr>
        <p:spPr>
          <a:xfrm>
            <a:off x="323916" y="9936681"/>
            <a:ext cx="313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Use the puzzle pieces on the next three cards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E731C6D-C90F-7999-239C-A8D4B8A280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7" t="12756" r="4285" b="12353"/>
          <a:stretch>
            <a:fillRect/>
          </a:stretch>
        </p:blipFill>
        <p:spPr>
          <a:xfrm>
            <a:off x="4805525" y="2472527"/>
            <a:ext cx="1491359" cy="1224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068D310-F087-AB2C-7CF8-F4D550C0A20C}"/>
              </a:ext>
            </a:extLst>
          </p:cNvPr>
          <p:cNvSpPr txBox="1"/>
          <p:nvPr/>
        </p:nvSpPr>
        <p:spPr>
          <a:xfrm>
            <a:off x="193022" y="910857"/>
            <a:ext cx="34168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It is Monday morning. After a busy but fun weekend, you arrive at the office.</a:t>
            </a:r>
          </a:p>
          <a:p>
            <a:r>
              <a:rPr lang="en-US" sz="1400" dirty="0"/>
              <a:t>You look forward to starting the day with coffee with your colleagues.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E4F5A06-07DA-81C2-CE9D-EA0FF59DCCA5}"/>
              </a:ext>
            </a:extLst>
          </p:cNvPr>
          <p:cNvSpPr txBox="1"/>
          <p:nvPr/>
        </p:nvSpPr>
        <p:spPr>
          <a:xfrm>
            <a:off x="3972859" y="910857"/>
            <a:ext cx="341681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You enter the office and walk to the lifts. You scan your lift pass, but an error code appears on the screen.</a:t>
            </a:r>
          </a:p>
          <a:p>
            <a:r>
              <a:rPr lang="en-US" sz="1400" dirty="0"/>
              <a:t>The lifts do not seem to be working properly!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204E483-706F-8223-28FF-BC06CD201F58}"/>
              </a:ext>
            </a:extLst>
          </p:cNvPr>
          <p:cNvSpPr txBox="1"/>
          <p:nvPr/>
        </p:nvSpPr>
        <p:spPr>
          <a:xfrm>
            <a:off x="323916" y="6112058"/>
            <a:ext cx="34168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You look around at the different lift doors. In the middle of lift E's door, you find a note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1368019-AA64-01CE-D624-68CBA8C55F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16" y="2198168"/>
            <a:ext cx="2970000" cy="1980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E94E4B8-197B-86C5-EBC6-7428549DB0E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5000"/>
          </a:blip>
          <a:srcRect l="8727" t="3822" r="9361" b="3034"/>
          <a:stretch>
            <a:fillRect/>
          </a:stretch>
        </p:blipFill>
        <p:spPr>
          <a:xfrm>
            <a:off x="149598" y="7020883"/>
            <a:ext cx="1740318" cy="2664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12B523B-3F38-B62B-B53F-3C3A33AF93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4" t="21853" r="1731" b="33882"/>
          <a:stretch>
            <a:fillRect/>
          </a:stretch>
        </p:blipFill>
        <p:spPr>
          <a:xfrm>
            <a:off x="867577" y="8002453"/>
            <a:ext cx="2742255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42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25A93-B2B6-A671-453D-26B2CECFF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0208F4-C294-4A84-F3DE-ED602F2A7FBA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5BF9690-087B-20E0-C501-FE3352D307F5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BA1173-E561-F9BC-8C33-E1CBD4B51968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34DD7E-5B33-36F4-38EB-4B639C9940E2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7E15F7-AFCD-7A1E-7E14-4B7A5A673B6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5695"/>
            <a:ext cx="3716211" cy="5256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632C41-C00D-81C2-70E7-EFF5480BE7C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648" y="55695"/>
            <a:ext cx="3716211" cy="5256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456A82C-224F-A352-807B-B0620807D8F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400808"/>
            <a:ext cx="3716211" cy="5256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EA50F3F-0204-1E81-2328-F3C305E1AD8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207" y="5400808"/>
            <a:ext cx="3716211" cy="52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61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690DD-8BAA-0B61-632F-683084FA0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73B6C91-1F02-8A42-F993-AA69A0C73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2" t="1874" r="18909" b="3180"/>
          <a:stretch>
            <a:fillRect/>
          </a:stretch>
        </p:blipFill>
        <p:spPr>
          <a:xfrm>
            <a:off x="34525" y="5884862"/>
            <a:ext cx="3703013" cy="3852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2932F825-DBDB-B38E-2F2E-064722FB8BAD}"/>
              </a:ext>
            </a:extLst>
          </p:cNvPr>
          <p:cNvSpPr/>
          <p:nvPr/>
        </p:nvSpPr>
        <p:spPr>
          <a:xfrm>
            <a:off x="3814362" y="5837768"/>
            <a:ext cx="3745311" cy="3859561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BFCFEC6-4CF5-B7EE-5D04-E378C2BCCB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73284" y="1091118"/>
            <a:ext cx="4785058" cy="37028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9BD0F3-2451-399A-81DD-2726B129D3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75865" y="1081041"/>
            <a:ext cx="4754582" cy="367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E0701C3-47E4-06F4-89D0-FE7F1656CC1F}"/>
              </a:ext>
            </a:extLst>
          </p:cNvPr>
          <p:cNvSpPr/>
          <p:nvPr/>
        </p:nvSpPr>
        <p:spPr>
          <a:xfrm>
            <a:off x="34527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A97D88-F419-BA19-0669-E423CE81F4C0}"/>
              </a:ext>
            </a:extLst>
          </p:cNvPr>
          <p:cNvSpPr/>
          <p:nvPr/>
        </p:nvSpPr>
        <p:spPr>
          <a:xfrm>
            <a:off x="3814364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76D362-845C-5D0F-866F-5C233636286C}"/>
              </a:ext>
            </a:extLst>
          </p:cNvPr>
          <p:cNvSpPr/>
          <p:nvPr/>
        </p:nvSpPr>
        <p:spPr>
          <a:xfrm>
            <a:off x="23017" y="5370513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0176CA-5043-2737-2DC3-F5F1873EDB3B}"/>
              </a:ext>
            </a:extLst>
          </p:cNvPr>
          <p:cNvSpPr/>
          <p:nvPr/>
        </p:nvSpPr>
        <p:spPr>
          <a:xfrm>
            <a:off x="3779837" y="5370513"/>
            <a:ext cx="3779837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F4BDBF-04D6-583A-0267-B1BD62D9DA82}"/>
              </a:ext>
            </a:extLst>
          </p:cNvPr>
          <p:cNvSpPr/>
          <p:nvPr/>
        </p:nvSpPr>
        <p:spPr>
          <a:xfrm>
            <a:off x="3802854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E4EF7E-2721-B950-12D4-9C8022F4349D}"/>
              </a:ext>
            </a:extLst>
          </p:cNvPr>
          <p:cNvSpPr/>
          <p:nvPr/>
        </p:nvSpPr>
        <p:spPr>
          <a:xfrm>
            <a:off x="23017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0CA5397-6F1E-3338-1195-CD7E00E3243F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3D420F-0030-8B4F-6590-98F048C5085C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EC0153-D525-A49A-06A0-DDA7BB954683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4F939E-E35C-3D7B-9B53-BD736914B328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5C31FE-0F4C-5E14-F9AB-A15A66700D45}"/>
              </a:ext>
            </a:extLst>
          </p:cNvPr>
          <p:cNvSpPr txBox="1"/>
          <p:nvPr/>
        </p:nvSpPr>
        <p:spPr>
          <a:xfrm>
            <a:off x="1680705" y="5396855"/>
            <a:ext cx="441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D4B46E-B422-C6B9-E3CB-2FD5D1701642}"/>
              </a:ext>
            </a:extLst>
          </p:cNvPr>
          <p:cNvSpPr txBox="1"/>
          <p:nvPr/>
        </p:nvSpPr>
        <p:spPr>
          <a:xfrm>
            <a:off x="1669195" y="78085"/>
            <a:ext cx="441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880C4B-CA59-F74C-B243-5ECE11C20DC8}"/>
              </a:ext>
            </a:extLst>
          </p:cNvPr>
          <p:cNvSpPr txBox="1"/>
          <p:nvPr/>
        </p:nvSpPr>
        <p:spPr>
          <a:xfrm>
            <a:off x="5330483" y="5423198"/>
            <a:ext cx="441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8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4DFEF59-80DA-1CC7-71BE-9A54F3E50DAC}"/>
              </a:ext>
            </a:extLst>
          </p:cNvPr>
          <p:cNvSpPr txBox="1"/>
          <p:nvPr/>
        </p:nvSpPr>
        <p:spPr>
          <a:xfrm>
            <a:off x="5330483" y="56887"/>
            <a:ext cx="441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9A7E52-4E97-4C38-E696-8609A5839AD9}"/>
              </a:ext>
            </a:extLst>
          </p:cNvPr>
          <p:cNvSpPr txBox="1"/>
          <p:nvPr/>
        </p:nvSpPr>
        <p:spPr>
          <a:xfrm>
            <a:off x="335427" y="9805051"/>
            <a:ext cx="313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Which lift do you choose?</a:t>
            </a:r>
          </a:p>
          <a:p>
            <a:pPr algn="ctr"/>
            <a:r>
              <a:rPr lang="nl-NL" sz="1400" dirty="0"/>
              <a:t>Turn this card over once you have chosen one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E5A8AB-6FCD-0C6B-C91B-1C6B4770793A}"/>
              </a:ext>
            </a:extLst>
          </p:cNvPr>
          <p:cNvSpPr txBox="1"/>
          <p:nvPr/>
        </p:nvSpPr>
        <p:spPr>
          <a:xfrm>
            <a:off x="4063522" y="6157745"/>
            <a:ext cx="341681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You have arrived on the correct floor. You see two notes on the door which you don’t quite understand. </a:t>
            </a:r>
            <a:br>
              <a:rPr lang="nl-NL" sz="1400" dirty="0"/>
            </a:br>
            <a:r>
              <a:rPr lang="nl-NL" sz="1400" dirty="0"/>
              <a:t>You take them with you just in case, they may come in handy! </a:t>
            </a:r>
            <a:endParaRPr lang="nl-NL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EDC4FC-A31B-D401-19B5-FD1C3326C202}"/>
              </a:ext>
            </a:extLst>
          </p:cNvPr>
          <p:cNvSpPr txBox="1"/>
          <p:nvPr/>
        </p:nvSpPr>
        <p:spPr>
          <a:xfrm>
            <a:off x="4099813" y="9879054"/>
            <a:ext cx="313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Turn the card over to see the notes. Save them for later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710EBFA-19C4-1146-B803-E7C450D4CF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3" t="2396" r="16435" b="1124"/>
          <a:stretch>
            <a:fillRect/>
          </a:stretch>
        </p:blipFill>
        <p:spPr>
          <a:xfrm>
            <a:off x="4728081" y="7579023"/>
            <a:ext cx="1802882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245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11FD7-6443-9D4A-1250-91ADB6599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EBE9FE49-9D3E-DF9E-0BD0-0D2F45707E7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3" t="2396" r="16435" b="1124"/>
          <a:stretch>
            <a:fillRect/>
          </a:stretch>
        </p:blipFill>
        <p:spPr>
          <a:xfrm>
            <a:off x="48055" y="5865234"/>
            <a:ext cx="3700682" cy="4212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4118BB34-C972-C9F0-1D78-12393E856B06}"/>
              </a:ext>
            </a:extLst>
          </p:cNvPr>
          <p:cNvSpPr/>
          <p:nvPr/>
        </p:nvSpPr>
        <p:spPr>
          <a:xfrm>
            <a:off x="3814360" y="5739125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B875E982-28EA-53E5-A97D-BC23C26877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174" t="6043" r="6477" b="7740"/>
          <a:stretch>
            <a:fillRect/>
          </a:stretch>
        </p:blipFill>
        <p:spPr>
          <a:xfrm>
            <a:off x="4318958" y="5891970"/>
            <a:ext cx="2536333" cy="3816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9F2AA2F4-BB90-2117-4EAD-CC5E179BA991}"/>
              </a:ext>
            </a:extLst>
          </p:cNvPr>
          <p:cNvGrpSpPr/>
          <p:nvPr/>
        </p:nvGrpSpPr>
        <p:grpSpPr>
          <a:xfrm>
            <a:off x="3806531" y="5377227"/>
            <a:ext cx="3745310" cy="5293370"/>
            <a:chOff x="3806531" y="5377227"/>
            <a:chExt cx="3745310" cy="529337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8B8916C-5E53-4C94-A14F-0E52F86602C2}"/>
                </a:ext>
              </a:extLst>
            </p:cNvPr>
            <p:cNvGrpSpPr/>
            <p:nvPr/>
          </p:nvGrpSpPr>
          <p:grpSpPr>
            <a:xfrm>
              <a:off x="3806531" y="5377227"/>
              <a:ext cx="3745310" cy="5293370"/>
              <a:chOff x="23017" y="5370513"/>
              <a:chExt cx="3745310" cy="5293370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8CE24AE-5A63-D107-9FBE-8DCAF2210FEC}"/>
                  </a:ext>
                </a:extLst>
              </p:cNvPr>
              <p:cNvSpPr/>
              <p:nvPr/>
            </p:nvSpPr>
            <p:spPr>
              <a:xfrm>
                <a:off x="34527" y="9684884"/>
                <a:ext cx="3733800" cy="978999"/>
              </a:xfrm>
              <a:prstGeom prst="rect">
                <a:avLst/>
              </a:prstGeom>
              <a:solidFill>
                <a:srgbClr val="F8CFBA"/>
              </a:solidFill>
              <a:ln>
                <a:noFill/>
              </a:ln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D723048-247D-E205-5904-2CA8753D3580}"/>
                  </a:ext>
                </a:extLst>
              </p:cNvPr>
              <p:cNvSpPr/>
              <p:nvPr/>
            </p:nvSpPr>
            <p:spPr>
              <a:xfrm>
                <a:off x="23017" y="5370513"/>
                <a:ext cx="3733800" cy="51435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F342C6D-8462-38E3-C937-96BDA44B2E9F}"/>
                  </a:ext>
                </a:extLst>
              </p:cNvPr>
              <p:cNvSpPr txBox="1"/>
              <p:nvPr/>
            </p:nvSpPr>
            <p:spPr>
              <a:xfrm>
                <a:off x="335427" y="9789661"/>
                <a:ext cx="31320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1400" dirty="0"/>
                  <a:t>Hopefully you chose lift B! Did you choose a different lift? Mark an X on your scorecard before continuing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75ED403-3DF2-CA27-8E34-7EB184F0B45B}"/>
                </a:ext>
              </a:extLst>
            </p:cNvPr>
            <p:cNvSpPr txBox="1"/>
            <p:nvPr/>
          </p:nvSpPr>
          <p:spPr>
            <a:xfrm>
              <a:off x="4771737" y="5403569"/>
              <a:ext cx="17960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400" b="1" dirty="0"/>
                <a:t>Answer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AE038CE-553A-8972-94CF-FBBA6DD3DDD4}"/>
              </a:ext>
            </a:extLst>
          </p:cNvPr>
          <p:cNvGrpSpPr/>
          <p:nvPr/>
        </p:nvGrpSpPr>
        <p:grpSpPr>
          <a:xfrm>
            <a:off x="17682" y="5377227"/>
            <a:ext cx="3764173" cy="5293368"/>
            <a:chOff x="23017" y="5370513"/>
            <a:chExt cx="3764173" cy="529336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1EB9B3A-ACB4-49A8-D845-59917C66FC19}"/>
                </a:ext>
              </a:extLst>
            </p:cNvPr>
            <p:cNvSpPr/>
            <p:nvPr/>
          </p:nvSpPr>
          <p:spPr>
            <a:xfrm>
              <a:off x="53390" y="9684882"/>
              <a:ext cx="3733800" cy="978999"/>
            </a:xfrm>
            <a:prstGeom prst="rect">
              <a:avLst/>
            </a:prstGeom>
            <a:solidFill>
              <a:srgbClr val="F8CFBA"/>
            </a:solidFill>
            <a:ln>
              <a:noFill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08D9E5F-0718-DC52-428B-E1B3E9F5A21D}"/>
                </a:ext>
              </a:extLst>
            </p:cNvPr>
            <p:cNvSpPr/>
            <p:nvPr/>
          </p:nvSpPr>
          <p:spPr>
            <a:xfrm>
              <a:off x="23017" y="5370513"/>
              <a:ext cx="3733800" cy="5143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A779C19B-11DC-A5CB-488D-CCFCA05B8D1B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1C7CEB-FA58-5534-4FBD-05D37AB29EA6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4C1097-2723-06F9-2945-0A751375C71A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C663B2-45D4-09BC-CE64-5E5D44258D94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92375B-4854-2E71-55D8-B3112D131F56}"/>
              </a:ext>
            </a:extLst>
          </p:cNvPr>
          <p:cNvSpPr txBox="1"/>
          <p:nvPr/>
        </p:nvSpPr>
        <p:spPr>
          <a:xfrm>
            <a:off x="998076" y="5429912"/>
            <a:ext cx="1796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Notes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B669CCB-F8CE-9E2F-C1A7-90175E86CC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2" t="22938" r="4914" b="26455"/>
          <a:stretch>
            <a:fillRect/>
          </a:stretch>
        </p:blipFill>
        <p:spPr>
          <a:xfrm>
            <a:off x="244950" y="6401796"/>
            <a:ext cx="3302282" cy="122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graphicFrame>
        <p:nvGraphicFramePr>
          <p:cNvPr id="30" name="Diagram 29">
            <a:extLst>
              <a:ext uri="{FF2B5EF4-FFF2-40B4-BE49-F238E27FC236}">
                <a16:creationId xmlns:a16="http://schemas.microsoft.com/office/drawing/2014/main" id="{889862BA-EBAA-E43A-4E9E-192725E2CD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7297014"/>
              </p:ext>
            </p:extLst>
          </p:nvPr>
        </p:nvGraphicFramePr>
        <p:xfrm>
          <a:off x="669582" y="7791587"/>
          <a:ext cx="2430000" cy="16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2" name="Picture 31">
            <a:extLst>
              <a:ext uri="{FF2B5EF4-FFF2-40B4-BE49-F238E27FC236}">
                <a16:creationId xmlns:a16="http://schemas.microsoft.com/office/drawing/2014/main" id="{872CD121-780C-5C0E-26FB-67A834C52B84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5695"/>
            <a:ext cx="3716211" cy="5256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7617FE3-4C2D-43BB-EC8B-90D62949E925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648" y="55695"/>
            <a:ext cx="3716211" cy="52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94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FE0AD-7444-309E-9702-CD19873A0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03BA4D2D-EF9B-A38B-C0E6-BA1962A7BE1E}"/>
              </a:ext>
            </a:extLst>
          </p:cNvPr>
          <p:cNvSpPr/>
          <p:nvPr/>
        </p:nvSpPr>
        <p:spPr>
          <a:xfrm>
            <a:off x="3814360" y="5739125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C9E2D630-7992-47EF-432B-BE12AFF13D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3" t="12408" r="38356" b="64114"/>
          <a:stretch>
            <a:fillRect/>
          </a:stretch>
        </p:blipFill>
        <p:spPr>
          <a:xfrm rot="20411629">
            <a:off x="3739478" y="8144134"/>
            <a:ext cx="1711930" cy="1368000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C959B5C2-72DB-5BD2-B159-69ADFFE064BC}"/>
              </a:ext>
            </a:extLst>
          </p:cNvPr>
          <p:cNvSpPr/>
          <p:nvPr/>
        </p:nvSpPr>
        <p:spPr>
          <a:xfrm>
            <a:off x="39910" y="5820864"/>
            <a:ext cx="3745311" cy="4007759"/>
          </a:xfrm>
          <a:prstGeom prst="rect">
            <a:avLst/>
          </a:prstGeom>
          <a:solidFill>
            <a:srgbClr val="F5F0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6E5F37-A7F0-1A8A-D52A-33BCD48EAE67}"/>
              </a:ext>
            </a:extLst>
          </p:cNvPr>
          <p:cNvSpPr>
            <a:spLocks noChangeAspect="1"/>
          </p:cNvSpPr>
          <p:nvPr/>
        </p:nvSpPr>
        <p:spPr>
          <a:xfrm>
            <a:off x="1" y="5720061"/>
            <a:ext cx="3791344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Speech Bubble: Oval 34">
            <a:extLst>
              <a:ext uri="{FF2B5EF4-FFF2-40B4-BE49-F238E27FC236}">
                <a16:creationId xmlns:a16="http://schemas.microsoft.com/office/drawing/2014/main" id="{6278A694-6C1C-37FF-002D-54D961F3DE39}"/>
              </a:ext>
            </a:extLst>
          </p:cNvPr>
          <p:cNvSpPr/>
          <p:nvPr/>
        </p:nvSpPr>
        <p:spPr>
          <a:xfrm rot="234503">
            <a:off x="3995369" y="6060229"/>
            <a:ext cx="3500959" cy="2026186"/>
          </a:xfrm>
          <a:prstGeom prst="wedgeEllipseCallout">
            <a:avLst/>
          </a:prstGeom>
          <a:solidFill>
            <a:srgbClr val="F8CFB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8122E171-E648-58BC-EF9A-836E198297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t="12409" r="15268" b="4551"/>
          <a:stretch>
            <a:fillRect/>
          </a:stretch>
        </p:blipFill>
        <p:spPr>
          <a:xfrm>
            <a:off x="34527" y="6516884"/>
            <a:ext cx="2102587" cy="316800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BB8F8432-79C5-48F0-91A0-CE34EEDF03CC}"/>
              </a:ext>
            </a:extLst>
          </p:cNvPr>
          <p:cNvSpPr/>
          <p:nvPr/>
        </p:nvSpPr>
        <p:spPr>
          <a:xfrm>
            <a:off x="3802853" y="475750"/>
            <a:ext cx="3745311" cy="4007759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E083F1D-FE85-F3F5-C9E9-1851B7425784}"/>
              </a:ext>
            </a:extLst>
          </p:cNvPr>
          <p:cNvSpPr/>
          <p:nvPr/>
        </p:nvSpPr>
        <p:spPr>
          <a:xfrm>
            <a:off x="23016" y="475751"/>
            <a:ext cx="3745311" cy="4007759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C1DBD42-D9F4-1A77-ED97-E24AF26C8687}"/>
              </a:ext>
            </a:extLst>
          </p:cNvPr>
          <p:cNvSpPr/>
          <p:nvPr/>
        </p:nvSpPr>
        <p:spPr>
          <a:xfrm>
            <a:off x="3802854" y="4339770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3970957-57B4-C58D-442F-246873CEA130}"/>
              </a:ext>
            </a:extLst>
          </p:cNvPr>
          <p:cNvSpPr/>
          <p:nvPr/>
        </p:nvSpPr>
        <p:spPr>
          <a:xfrm>
            <a:off x="34527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8B6EB7A-5178-84BB-FDF8-22B4A1B3DE49}"/>
              </a:ext>
            </a:extLst>
          </p:cNvPr>
          <p:cNvSpPr/>
          <p:nvPr/>
        </p:nvSpPr>
        <p:spPr>
          <a:xfrm>
            <a:off x="3814364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4E9023F-15DF-B77F-5C59-E72EBE25FE47}"/>
              </a:ext>
            </a:extLst>
          </p:cNvPr>
          <p:cNvSpPr/>
          <p:nvPr/>
        </p:nvSpPr>
        <p:spPr>
          <a:xfrm>
            <a:off x="23017" y="4339771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83A1200-8C1C-492F-C1B1-58A52E402887}"/>
              </a:ext>
            </a:extLst>
          </p:cNvPr>
          <p:cNvSpPr/>
          <p:nvPr/>
        </p:nvSpPr>
        <p:spPr>
          <a:xfrm>
            <a:off x="23017" y="5370513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B59DED-1BE6-948E-C991-AEB4E10EFA9B}"/>
              </a:ext>
            </a:extLst>
          </p:cNvPr>
          <p:cNvSpPr/>
          <p:nvPr/>
        </p:nvSpPr>
        <p:spPr>
          <a:xfrm>
            <a:off x="3791344" y="5370513"/>
            <a:ext cx="3756819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36DD62-C71B-A5C9-B4D5-4EB5F26F6B44}"/>
              </a:ext>
            </a:extLst>
          </p:cNvPr>
          <p:cNvSpPr/>
          <p:nvPr/>
        </p:nvSpPr>
        <p:spPr>
          <a:xfrm>
            <a:off x="3802854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CCE1BC-8202-4BB9-62EE-EF4256382C6B}"/>
              </a:ext>
            </a:extLst>
          </p:cNvPr>
          <p:cNvSpPr/>
          <p:nvPr/>
        </p:nvSpPr>
        <p:spPr>
          <a:xfrm>
            <a:off x="23017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26B3652-C700-08A4-55D0-C90E28CDB50C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98F33F6-9C8F-0D26-5509-E5B21B72957A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B7E56C-99AD-84F1-D2A5-CB6A77904B32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B8C63B-653F-054D-1E2F-9AF557C56E44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0650AE-B188-F203-CC16-E5863134D777}"/>
              </a:ext>
            </a:extLst>
          </p:cNvPr>
          <p:cNvSpPr txBox="1"/>
          <p:nvPr/>
        </p:nvSpPr>
        <p:spPr>
          <a:xfrm>
            <a:off x="1680704" y="5396855"/>
            <a:ext cx="569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EF1887-0678-6D90-5C2C-48638B4AAE48}"/>
              </a:ext>
            </a:extLst>
          </p:cNvPr>
          <p:cNvSpPr txBox="1"/>
          <p:nvPr/>
        </p:nvSpPr>
        <p:spPr>
          <a:xfrm>
            <a:off x="1669195" y="78085"/>
            <a:ext cx="441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9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CC4D05-F2A4-0EA9-60B7-F7E681A188E6}"/>
              </a:ext>
            </a:extLst>
          </p:cNvPr>
          <p:cNvSpPr txBox="1"/>
          <p:nvPr/>
        </p:nvSpPr>
        <p:spPr>
          <a:xfrm>
            <a:off x="5330483" y="5423198"/>
            <a:ext cx="559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1C2A46-C030-F9E7-7D88-3CA272E7685D}"/>
              </a:ext>
            </a:extLst>
          </p:cNvPr>
          <p:cNvSpPr txBox="1"/>
          <p:nvPr/>
        </p:nvSpPr>
        <p:spPr>
          <a:xfrm>
            <a:off x="5330482" y="56887"/>
            <a:ext cx="559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813BA2-F196-F4D7-FBF1-EB60E90B3F26}"/>
              </a:ext>
            </a:extLst>
          </p:cNvPr>
          <p:cNvSpPr txBox="1"/>
          <p:nvPr/>
        </p:nvSpPr>
        <p:spPr>
          <a:xfrm>
            <a:off x="323917" y="4629853"/>
            <a:ext cx="313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Go to the next card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CFB70A-85B6-E682-4BB5-C8C45FEE9BE4}"/>
              </a:ext>
            </a:extLst>
          </p:cNvPr>
          <p:cNvSpPr txBox="1"/>
          <p:nvPr/>
        </p:nvSpPr>
        <p:spPr>
          <a:xfrm>
            <a:off x="4214422" y="830130"/>
            <a:ext cx="3416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You open the coffee machine: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64096C-089B-4018-C0D4-D3FAD5749914}"/>
              </a:ext>
            </a:extLst>
          </p:cNvPr>
          <p:cNvSpPr txBox="1"/>
          <p:nvPr/>
        </p:nvSpPr>
        <p:spPr>
          <a:xfrm>
            <a:off x="3964813" y="4378212"/>
            <a:ext cx="34213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Which element should you place in the coffee machine’s circuit to power it? </a:t>
            </a:r>
            <a:br>
              <a:rPr lang="nl-NL" sz="1400" dirty="0"/>
            </a:br>
            <a:r>
              <a:rPr lang="nl-NL" sz="1400" dirty="0"/>
              <a:t>Turn the card over once you have chosen an element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7092F5D-EF9D-974B-1B96-223A6310FA3D}"/>
              </a:ext>
            </a:extLst>
          </p:cNvPr>
          <p:cNvSpPr txBox="1"/>
          <p:nvPr/>
        </p:nvSpPr>
        <p:spPr>
          <a:xfrm>
            <a:off x="2211096" y="6720123"/>
            <a:ext cx="15768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Suddenly your colleague from  Patient Safety comes running down the stairs. She seems panicked. You ask: What’s going on?</a:t>
            </a:r>
            <a:endParaRPr lang="nl-NL" sz="11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E105CAC-3211-CC56-823C-9E97AE309FD5}"/>
              </a:ext>
            </a:extLst>
          </p:cNvPr>
          <p:cNvSpPr txBox="1"/>
          <p:nvPr/>
        </p:nvSpPr>
        <p:spPr>
          <a:xfrm>
            <a:off x="323916" y="10015479"/>
            <a:ext cx="313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Go to the next card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CE0BF95-11FC-34F1-0E35-64B30512547B}"/>
              </a:ext>
            </a:extLst>
          </p:cNvPr>
          <p:cNvSpPr txBox="1"/>
          <p:nvPr/>
        </p:nvSpPr>
        <p:spPr>
          <a:xfrm>
            <a:off x="4115264" y="10015478"/>
            <a:ext cx="313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Go to the next card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334E97-2736-2D09-068E-F0FB71FF054A}"/>
              </a:ext>
            </a:extLst>
          </p:cNvPr>
          <p:cNvSpPr txBox="1"/>
          <p:nvPr/>
        </p:nvSpPr>
        <p:spPr>
          <a:xfrm rot="317730">
            <a:off x="4500958" y="6327650"/>
            <a:ext cx="2820251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Please help me, it seems like the Adverse Event (AE) system doesn’t work anymore!</a:t>
            </a:r>
            <a:br>
              <a:rPr lang="nl-NL" sz="1400" dirty="0"/>
            </a:br>
            <a:endParaRPr lang="nl-NL" sz="1000" dirty="0"/>
          </a:p>
          <a:p>
            <a:r>
              <a:rPr lang="nl-NL" sz="1400" dirty="0"/>
              <a:t>I need urgent access because I received an important AE about a non-communicable disease!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591E46F-8FA9-81FD-0E11-C65B9A907E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7" t="5796" r="3035" b="31125"/>
          <a:stretch>
            <a:fillRect/>
          </a:stretch>
        </p:blipFill>
        <p:spPr>
          <a:xfrm>
            <a:off x="4214422" y="1276727"/>
            <a:ext cx="2792115" cy="27360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1A24741-085A-CDF5-3E05-4E3E12F1197D}"/>
              </a:ext>
            </a:extLst>
          </p:cNvPr>
          <p:cNvSpPr txBox="1"/>
          <p:nvPr/>
        </p:nvSpPr>
        <p:spPr>
          <a:xfrm>
            <a:off x="382632" y="796011"/>
            <a:ext cx="3416810" cy="954107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1400" dirty="0"/>
              <a:t>Once inside, you quickly put your bag on a desk and walk to the coffee machine.</a:t>
            </a:r>
          </a:p>
          <a:p>
            <a:r>
              <a:rPr lang="en-US" sz="1400" dirty="0"/>
              <a:t>But bad luck: it is out of order!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A6E1D80C-4F65-F488-CFF2-72114B90F4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1" t="1956" r="9405" b="4252"/>
          <a:stretch>
            <a:fillRect/>
          </a:stretch>
        </p:blipFill>
        <p:spPr>
          <a:xfrm>
            <a:off x="516216" y="2036813"/>
            <a:ext cx="2792697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49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961B1-8C52-ADAB-6FCE-471D9BE9F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E359F5F-4970-6671-8682-6E6F45BB31B2}"/>
              </a:ext>
            </a:extLst>
          </p:cNvPr>
          <p:cNvSpPr/>
          <p:nvPr/>
        </p:nvSpPr>
        <p:spPr>
          <a:xfrm>
            <a:off x="23016" y="475751"/>
            <a:ext cx="3745311" cy="4007759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ECFCFAB-6E2E-4D71-50B7-32F37CC948EE}"/>
              </a:ext>
            </a:extLst>
          </p:cNvPr>
          <p:cNvGrpSpPr/>
          <p:nvPr/>
        </p:nvGrpSpPr>
        <p:grpSpPr>
          <a:xfrm>
            <a:off x="30370" y="25871"/>
            <a:ext cx="3745310" cy="5293370"/>
            <a:chOff x="3806531" y="5377227"/>
            <a:chExt cx="3745310" cy="529337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65AA8C1-376B-4924-936C-02096057855E}"/>
                </a:ext>
              </a:extLst>
            </p:cNvPr>
            <p:cNvGrpSpPr/>
            <p:nvPr/>
          </p:nvGrpSpPr>
          <p:grpSpPr>
            <a:xfrm>
              <a:off x="3806531" y="5377227"/>
              <a:ext cx="3745310" cy="5293370"/>
              <a:chOff x="23017" y="5370513"/>
              <a:chExt cx="3745310" cy="5293370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7A98684-B53F-FBC3-5F8F-C4E4E4672641}"/>
                  </a:ext>
                </a:extLst>
              </p:cNvPr>
              <p:cNvSpPr/>
              <p:nvPr/>
            </p:nvSpPr>
            <p:spPr>
              <a:xfrm>
                <a:off x="34527" y="9684884"/>
                <a:ext cx="3733800" cy="978999"/>
              </a:xfrm>
              <a:prstGeom prst="rect">
                <a:avLst/>
              </a:prstGeom>
              <a:solidFill>
                <a:srgbClr val="F8CFBA"/>
              </a:solidFill>
              <a:ln>
                <a:noFill/>
              </a:ln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4FCD12F-FDA4-1162-6CE7-90386E6673A2}"/>
                  </a:ext>
                </a:extLst>
              </p:cNvPr>
              <p:cNvSpPr/>
              <p:nvPr/>
            </p:nvSpPr>
            <p:spPr>
              <a:xfrm>
                <a:off x="23017" y="5370513"/>
                <a:ext cx="3733800" cy="51435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04FC14F-655D-B159-F074-2F4E9DCF9605}"/>
                  </a:ext>
                </a:extLst>
              </p:cNvPr>
              <p:cNvSpPr txBox="1"/>
              <p:nvPr/>
            </p:nvSpPr>
            <p:spPr>
              <a:xfrm>
                <a:off x="335427" y="9805051"/>
                <a:ext cx="31320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1400" dirty="0"/>
                  <a:t>Hopefully you chose element ‘7’!</a:t>
                </a:r>
              </a:p>
              <a:p>
                <a:pPr algn="ctr"/>
                <a:r>
                  <a:rPr lang="nl-NL" sz="1400" dirty="0"/>
                  <a:t>Did you choose another one? Mark an X on your scorecard before continuing</a:t>
                </a: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C16D382-5F4B-90E3-85D3-BB5EC49454AB}"/>
                </a:ext>
              </a:extLst>
            </p:cNvPr>
            <p:cNvSpPr txBox="1"/>
            <p:nvPr/>
          </p:nvSpPr>
          <p:spPr>
            <a:xfrm>
              <a:off x="4771737" y="5403569"/>
              <a:ext cx="17960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400" b="1" dirty="0"/>
                <a:t>Answer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CD1F32D-1461-4192-5362-5C98CEE2FE26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0B682E8-B6EC-9091-0259-5C692BF2A45A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478637-2935-ED29-A5D7-A7E40D435DED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CD41AE-890E-49B3-50BF-129D6B4119A0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E6C8F0E-0AB9-0EA6-175C-BD728B4281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3" t="6162" r="3752" b="31613"/>
          <a:stretch>
            <a:fillRect/>
          </a:stretch>
        </p:blipFill>
        <p:spPr>
          <a:xfrm>
            <a:off x="438901" y="1015972"/>
            <a:ext cx="2902026" cy="2844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2F26077-1602-DDAF-BF97-E272098540C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648" y="55695"/>
            <a:ext cx="3716211" cy="5256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D3CAA88-30DC-90BD-FB07-768B88DB909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400808"/>
            <a:ext cx="3716211" cy="5256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A7DC919-ABA0-C35A-4B9F-E98381FECA8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207" y="5400808"/>
            <a:ext cx="3716211" cy="52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198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8358F-71C3-934D-C100-3FAAAA471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E4EF83B6-D5AB-FC91-B537-82D2D9A3EA28}"/>
              </a:ext>
            </a:extLst>
          </p:cNvPr>
          <p:cNvSpPr/>
          <p:nvPr/>
        </p:nvSpPr>
        <p:spPr>
          <a:xfrm>
            <a:off x="23016" y="475751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FFF920-0B54-9E02-A822-71BE08673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7" y="1700432"/>
            <a:ext cx="3726000" cy="2484000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471514D4-3601-EB94-9A56-6D0A2F2F9466}"/>
              </a:ext>
            </a:extLst>
          </p:cNvPr>
          <p:cNvSpPr/>
          <p:nvPr/>
        </p:nvSpPr>
        <p:spPr>
          <a:xfrm>
            <a:off x="3791345" y="5763977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E8D7599-4AAE-086F-1CCD-B55AE5D4018F}"/>
              </a:ext>
            </a:extLst>
          </p:cNvPr>
          <p:cNvSpPr>
            <a:spLocks noChangeAspect="1"/>
          </p:cNvSpPr>
          <p:nvPr/>
        </p:nvSpPr>
        <p:spPr>
          <a:xfrm>
            <a:off x="1" y="5720061"/>
            <a:ext cx="3791344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53C0CEF-E2D2-439D-C91C-A9015CBD0830}"/>
              </a:ext>
            </a:extLst>
          </p:cNvPr>
          <p:cNvSpPr/>
          <p:nvPr/>
        </p:nvSpPr>
        <p:spPr>
          <a:xfrm>
            <a:off x="3814364" y="475751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77B7C2F-B5D9-F1B0-7D9E-AB58E90D0DEA}"/>
              </a:ext>
            </a:extLst>
          </p:cNvPr>
          <p:cNvSpPr/>
          <p:nvPr/>
        </p:nvSpPr>
        <p:spPr>
          <a:xfrm>
            <a:off x="3802854" y="4339770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307AD53-2F68-352B-67A0-9FB2188D8AE7}"/>
              </a:ext>
            </a:extLst>
          </p:cNvPr>
          <p:cNvSpPr/>
          <p:nvPr/>
        </p:nvSpPr>
        <p:spPr>
          <a:xfrm>
            <a:off x="34527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111D8FD-1C6D-1948-67C4-3CC23EFE2D20}"/>
              </a:ext>
            </a:extLst>
          </p:cNvPr>
          <p:cNvSpPr/>
          <p:nvPr/>
        </p:nvSpPr>
        <p:spPr>
          <a:xfrm>
            <a:off x="3814364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927A7F6-5846-B31A-C687-FBC2437322A1}"/>
              </a:ext>
            </a:extLst>
          </p:cNvPr>
          <p:cNvSpPr/>
          <p:nvPr/>
        </p:nvSpPr>
        <p:spPr>
          <a:xfrm>
            <a:off x="23017" y="4339771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ADE7D3-B303-2E1E-0912-CA72D268741B}"/>
              </a:ext>
            </a:extLst>
          </p:cNvPr>
          <p:cNvSpPr/>
          <p:nvPr/>
        </p:nvSpPr>
        <p:spPr>
          <a:xfrm>
            <a:off x="23017" y="5370513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1D01AB-8628-E724-5EE0-56E104DE2968}"/>
              </a:ext>
            </a:extLst>
          </p:cNvPr>
          <p:cNvSpPr/>
          <p:nvPr/>
        </p:nvSpPr>
        <p:spPr>
          <a:xfrm>
            <a:off x="3779838" y="5370513"/>
            <a:ext cx="3768326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57C0F-7719-18EA-4208-8C48098B8065}"/>
              </a:ext>
            </a:extLst>
          </p:cNvPr>
          <p:cNvSpPr/>
          <p:nvPr/>
        </p:nvSpPr>
        <p:spPr>
          <a:xfrm>
            <a:off x="3802854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8A177F-B3B0-154D-7215-689ACC6B5245}"/>
              </a:ext>
            </a:extLst>
          </p:cNvPr>
          <p:cNvSpPr/>
          <p:nvPr/>
        </p:nvSpPr>
        <p:spPr>
          <a:xfrm>
            <a:off x="23017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43DC15-B910-24C2-8E6E-80435DBE050F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0E8CAC-BA76-5DC8-D4BF-56ADD88945D2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3ED096-5F51-2CD5-4C87-B263C12D4C06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CE5591-59B3-591E-E950-169715F2AA62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3C3F3A-956E-51EB-B1B6-38D152B4A308}"/>
              </a:ext>
            </a:extLst>
          </p:cNvPr>
          <p:cNvSpPr txBox="1"/>
          <p:nvPr/>
        </p:nvSpPr>
        <p:spPr>
          <a:xfrm>
            <a:off x="1680704" y="5396855"/>
            <a:ext cx="569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156FB6B-9247-B205-668A-8C5F260F925E}"/>
              </a:ext>
            </a:extLst>
          </p:cNvPr>
          <p:cNvSpPr txBox="1"/>
          <p:nvPr/>
        </p:nvSpPr>
        <p:spPr>
          <a:xfrm>
            <a:off x="1669195" y="78085"/>
            <a:ext cx="580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CE26E75-372B-D497-F466-465B8436DD46}"/>
              </a:ext>
            </a:extLst>
          </p:cNvPr>
          <p:cNvSpPr txBox="1"/>
          <p:nvPr/>
        </p:nvSpPr>
        <p:spPr>
          <a:xfrm>
            <a:off x="5330483" y="5423198"/>
            <a:ext cx="559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6DE3CA-1023-7865-E1D3-4E5D1934B748}"/>
              </a:ext>
            </a:extLst>
          </p:cNvPr>
          <p:cNvSpPr txBox="1"/>
          <p:nvPr/>
        </p:nvSpPr>
        <p:spPr>
          <a:xfrm>
            <a:off x="5330482" y="56887"/>
            <a:ext cx="559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8B937F-30FA-0CA8-7D53-B76A59C7796E}"/>
              </a:ext>
            </a:extLst>
          </p:cNvPr>
          <p:cNvSpPr txBox="1"/>
          <p:nvPr/>
        </p:nvSpPr>
        <p:spPr>
          <a:xfrm>
            <a:off x="395175" y="4461971"/>
            <a:ext cx="313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What should you type into the system to get it working again? Turn the card over when you know the answer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4CCFD88-BB98-BAF7-EF0E-52C581BA81F7}"/>
              </a:ext>
            </a:extLst>
          </p:cNvPr>
          <p:cNvSpPr txBox="1"/>
          <p:nvPr/>
        </p:nvSpPr>
        <p:spPr>
          <a:xfrm>
            <a:off x="3926264" y="4339769"/>
            <a:ext cx="36103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You know the program started this year, so the code begins with ODC-2026. But what are the last four digits? Find the code with the puzzle on the next card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6A60CD0-E5DD-F6A9-605E-AF37705F29F1}"/>
              </a:ext>
            </a:extLst>
          </p:cNvPr>
          <p:cNvGrpSpPr>
            <a:grpSpLocks noChangeAspect="1"/>
          </p:cNvGrpSpPr>
          <p:nvPr/>
        </p:nvGrpSpPr>
        <p:grpSpPr>
          <a:xfrm>
            <a:off x="251049" y="6163870"/>
            <a:ext cx="3266693" cy="3312000"/>
            <a:chOff x="358475" y="232913"/>
            <a:chExt cx="7568225" cy="767319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B213967-163A-9DD5-8CAA-6F996E199827}"/>
                </a:ext>
              </a:extLst>
            </p:cNvPr>
            <p:cNvGrpSpPr/>
            <p:nvPr/>
          </p:nvGrpSpPr>
          <p:grpSpPr>
            <a:xfrm>
              <a:off x="358475" y="232913"/>
              <a:ext cx="4572000" cy="7673196"/>
              <a:chOff x="875581" y="51759"/>
              <a:chExt cx="4572000" cy="7673196"/>
            </a:xfrm>
          </p:grpSpPr>
          <p:graphicFrame>
            <p:nvGraphicFramePr>
              <p:cNvPr id="39" name="Diagram 38">
                <a:extLst>
                  <a:ext uri="{FF2B5EF4-FFF2-40B4-BE49-F238E27FC236}">
                    <a16:creationId xmlns:a16="http://schemas.microsoft.com/office/drawing/2014/main" id="{38C2C4C6-4C1C-5552-69A2-020AE272561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329888254"/>
                  </p:ext>
                </p:extLst>
              </p:nvPr>
            </p:nvGraphicFramePr>
            <p:xfrm>
              <a:off x="875581" y="51759"/>
              <a:ext cx="4572000" cy="304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graphicFrame>
            <p:nvGraphicFramePr>
              <p:cNvPr id="40" name="Diagram 39">
                <a:extLst>
                  <a:ext uri="{FF2B5EF4-FFF2-40B4-BE49-F238E27FC236}">
                    <a16:creationId xmlns:a16="http://schemas.microsoft.com/office/drawing/2014/main" id="{DCB753BB-5100-BD76-D81F-979AA4E8B395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388784906"/>
                  </p:ext>
                </p:extLst>
              </p:nvPr>
            </p:nvGraphicFramePr>
            <p:xfrm>
              <a:off x="875581" y="1209136"/>
              <a:ext cx="4572000" cy="304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9" r:qs="rId10" r:cs="rId11"/>
              </a:graphicData>
            </a:graphic>
          </p:graphicFrame>
          <p:graphicFrame>
            <p:nvGraphicFramePr>
              <p:cNvPr id="41" name="Diagram 40">
                <a:extLst>
                  <a:ext uri="{FF2B5EF4-FFF2-40B4-BE49-F238E27FC236}">
                    <a16:creationId xmlns:a16="http://schemas.microsoft.com/office/drawing/2014/main" id="{630752A3-1B90-E0AA-A1B7-624E4EFAFCE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661299998"/>
                  </p:ext>
                </p:extLst>
              </p:nvPr>
            </p:nvGraphicFramePr>
            <p:xfrm>
              <a:off x="875581" y="2366513"/>
              <a:ext cx="4572000" cy="304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3" r:lo="rId14" r:qs="rId15" r:cs="rId16"/>
              </a:graphicData>
            </a:graphic>
          </p:graphicFrame>
          <p:graphicFrame>
            <p:nvGraphicFramePr>
              <p:cNvPr id="42" name="Diagram 41">
                <a:extLst>
                  <a:ext uri="{FF2B5EF4-FFF2-40B4-BE49-F238E27FC236}">
                    <a16:creationId xmlns:a16="http://schemas.microsoft.com/office/drawing/2014/main" id="{9A4CBFE3-F60B-16B4-E71C-7D478E432701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124851928"/>
                  </p:ext>
                </p:extLst>
              </p:nvPr>
            </p:nvGraphicFramePr>
            <p:xfrm>
              <a:off x="875581" y="3523891"/>
              <a:ext cx="4572000" cy="304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8" r:lo="rId19" r:qs="rId20" r:cs="rId21"/>
              </a:graphicData>
            </a:graphic>
          </p:graphicFrame>
          <p:graphicFrame>
            <p:nvGraphicFramePr>
              <p:cNvPr id="43" name="Diagram 42">
                <a:extLst>
                  <a:ext uri="{FF2B5EF4-FFF2-40B4-BE49-F238E27FC236}">
                    <a16:creationId xmlns:a16="http://schemas.microsoft.com/office/drawing/2014/main" id="{2170C6F2-2177-D7E4-FED4-5C19F049E64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870349071"/>
                  </p:ext>
                </p:extLst>
              </p:nvPr>
            </p:nvGraphicFramePr>
            <p:xfrm>
              <a:off x="875581" y="4676955"/>
              <a:ext cx="4572000" cy="304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3" r:lo="rId24" r:qs="rId25" r:cs="rId26"/>
              </a:graphicData>
            </a:graphic>
          </p:graphicFrame>
        </p:grpSp>
        <p:pic>
          <p:nvPicPr>
            <p:cNvPr id="26" name="Graphic 25" descr="Checkbox Checked with solid fill">
              <a:extLst>
                <a:ext uri="{FF2B5EF4-FFF2-40B4-BE49-F238E27FC236}">
                  <a16:creationId xmlns:a16="http://schemas.microsoft.com/office/drawing/2014/main" id="{681A7C5F-F8B8-DC68-304A-F2B340F7DD9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5497086" y="495713"/>
              <a:ext cx="914400" cy="914400"/>
            </a:xfrm>
            <a:prstGeom prst="rect">
              <a:avLst/>
            </a:prstGeom>
          </p:spPr>
        </p:pic>
        <p:pic>
          <p:nvPicPr>
            <p:cNvPr id="28" name="Graphic 27" descr="Checkbox Checked with solid fill">
              <a:extLst>
                <a:ext uri="{FF2B5EF4-FFF2-40B4-BE49-F238E27FC236}">
                  <a16:creationId xmlns:a16="http://schemas.microsoft.com/office/drawing/2014/main" id="{69CAC7A5-2D59-33BB-157E-FACF9E8D6F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6245886" y="495713"/>
              <a:ext cx="914400" cy="914400"/>
            </a:xfrm>
            <a:prstGeom prst="rect">
              <a:avLst/>
            </a:prstGeom>
          </p:spPr>
        </p:pic>
        <p:pic>
          <p:nvPicPr>
            <p:cNvPr id="30" name="Graphic 29" descr="Close with solid fill">
              <a:extLst>
                <a:ext uri="{FF2B5EF4-FFF2-40B4-BE49-F238E27FC236}">
                  <a16:creationId xmlns:a16="http://schemas.microsoft.com/office/drawing/2014/main" id="{D24FC58D-EF43-F0AB-D779-013BDD6C3E2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7181550" y="599777"/>
              <a:ext cx="706271" cy="706271"/>
            </a:xfrm>
            <a:prstGeom prst="rect">
              <a:avLst/>
            </a:prstGeom>
          </p:spPr>
        </p:pic>
        <p:graphicFrame>
          <p:nvGraphicFramePr>
            <p:cNvPr id="32" name="Diagram 31">
              <a:extLst>
                <a:ext uri="{FF2B5EF4-FFF2-40B4-BE49-F238E27FC236}">
                  <a16:creationId xmlns:a16="http://schemas.microsoft.com/office/drawing/2014/main" id="{E6AF9266-320C-68D3-C3AA-F05D7B68DE4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98816797"/>
                </p:ext>
              </p:extLst>
            </p:nvPr>
          </p:nvGraphicFramePr>
          <p:xfrm>
            <a:off x="5497086" y="952913"/>
            <a:ext cx="2412000" cy="1608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1" r:lo="rId32" r:qs="rId33" r:cs="rId34"/>
            </a:graphicData>
          </a:graphic>
        </p:graphicFrame>
        <p:graphicFrame>
          <p:nvGraphicFramePr>
            <p:cNvPr id="34" name="Diagram 33">
              <a:extLst>
                <a:ext uri="{FF2B5EF4-FFF2-40B4-BE49-F238E27FC236}">
                  <a16:creationId xmlns:a16="http://schemas.microsoft.com/office/drawing/2014/main" id="{BD5E8AC9-2B9E-F420-7FBF-4FD1F811BFB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64781835"/>
                </p:ext>
              </p:extLst>
            </p:nvPr>
          </p:nvGraphicFramePr>
          <p:xfrm>
            <a:off x="5497086" y="2110049"/>
            <a:ext cx="2412000" cy="1608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6" r:lo="rId37" r:qs="rId38" r:cs="rId39"/>
            </a:graphicData>
          </a:graphic>
        </p:graphicFrame>
        <p:graphicFrame>
          <p:nvGraphicFramePr>
            <p:cNvPr id="36" name="Diagram 35">
              <a:extLst>
                <a:ext uri="{FF2B5EF4-FFF2-40B4-BE49-F238E27FC236}">
                  <a16:creationId xmlns:a16="http://schemas.microsoft.com/office/drawing/2014/main" id="{A49113FA-9915-0134-3363-BC747539264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09519978"/>
                </p:ext>
              </p:extLst>
            </p:nvPr>
          </p:nvGraphicFramePr>
          <p:xfrm>
            <a:off x="5497086" y="3270237"/>
            <a:ext cx="2412000" cy="1608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1" r:lo="rId42" r:qs="rId43" r:cs="rId44"/>
            </a:graphicData>
          </a:graphic>
        </p:graphicFrame>
        <p:graphicFrame>
          <p:nvGraphicFramePr>
            <p:cNvPr id="38" name="Diagram 37">
              <a:extLst>
                <a:ext uri="{FF2B5EF4-FFF2-40B4-BE49-F238E27FC236}">
                  <a16:creationId xmlns:a16="http://schemas.microsoft.com/office/drawing/2014/main" id="{073202D5-A0F5-60B7-3AE0-9D4A9DC03C5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68710771"/>
                </p:ext>
              </p:extLst>
            </p:nvPr>
          </p:nvGraphicFramePr>
          <p:xfrm>
            <a:off x="5514700" y="4427373"/>
            <a:ext cx="2412000" cy="1608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6" r:lo="rId47" r:qs="rId48" r:cs="rId49"/>
            </a:graphicData>
          </a:graphic>
        </p:graphicFrame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FBD164E1-5677-D7D2-434A-16A07064FB35}"/>
              </a:ext>
            </a:extLst>
          </p:cNvPr>
          <p:cNvSpPr txBox="1"/>
          <p:nvPr/>
        </p:nvSpPr>
        <p:spPr>
          <a:xfrm>
            <a:off x="3955595" y="6938168"/>
            <a:ext cx="3416810" cy="1600438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/>
              <a:t>Because the system was down temporarily, there is a major risk that important data has been lost.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/>
              <a:t>Perform a Quality Check on a previous report to check whether information is missing in the AE system.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881D985-E3A2-40F8-7083-808EA3606219}"/>
              </a:ext>
            </a:extLst>
          </p:cNvPr>
          <p:cNvSpPr txBox="1"/>
          <p:nvPr/>
        </p:nvSpPr>
        <p:spPr>
          <a:xfrm>
            <a:off x="4165459" y="9908351"/>
            <a:ext cx="313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Compare the AE report and the entry in the AE system on the next two cards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C8A47FA-7B75-1882-D854-A156D4A2892B}"/>
              </a:ext>
            </a:extLst>
          </p:cNvPr>
          <p:cNvSpPr txBox="1"/>
          <p:nvPr/>
        </p:nvSpPr>
        <p:spPr>
          <a:xfrm>
            <a:off x="251049" y="882385"/>
            <a:ext cx="3416810" cy="523220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1400" dirty="0"/>
              <a:t>Together you walk to her computer and see the following screen:</a:t>
            </a:r>
            <a:endParaRPr lang="nl-NL" sz="11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ED188C8-4FBB-8AB5-75D4-B97A4E3B3C86}"/>
              </a:ext>
            </a:extLst>
          </p:cNvPr>
          <p:cNvSpPr txBox="1"/>
          <p:nvPr/>
        </p:nvSpPr>
        <p:spPr>
          <a:xfrm>
            <a:off x="4019454" y="610945"/>
            <a:ext cx="3416810" cy="1384995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1400" dirty="0"/>
              <a:t>Immediately, a new challenge appears:</a:t>
            </a:r>
          </a:p>
          <a:p>
            <a:endParaRPr lang="en-US" sz="1400" dirty="0"/>
          </a:p>
          <a:p>
            <a:r>
              <a:rPr lang="en-US" sz="1400" dirty="0"/>
              <a:t>Your colleague must process an adverse event from an Organized Data Collection Program in time. The ODC-number is essential!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E57A6B0-C684-2763-05B1-98E8C8EDF615}"/>
              </a:ext>
            </a:extLst>
          </p:cNvPr>
          <p:cNvSpPr txBox="1"/>
          <p:nvPr/>
        </p:nvSpPr>
        <p:spPr>
          <a:xfrm>
            <a:off x="138651" y="9800629"/>
            <a:ext cx="3610390" cy="738664"/>
          </a:xfrm>
          <a:prstGeom prst="rect">
            <a:avLst/>
          </a:prstGeom>
          <a:noFill/>
        </p:spPr>
        <p:txBody>
          <a:bodyPr wrap="square" rtlCol="0"/>
          <a:lstStyle/>
          <a:p>
            <a:pPr algn="ctr"/>
            <a:r>
              <a:rPr lang="en-US" sz="1400" dirty="0"/>
              <a:t>What are the last four digits of the ODC-number? Turn the card over once you have deciphered the code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BB53340-1EC4-AA51-C979-B0BB1460F1A1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264" y="2004927"/>
            <a:ext cx="3510000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70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E94E81688808459E4345AE2DA5DD33" ma:contentTypeVersion="10" ma:contentTypeDescription="Een nieuw document maken." ma:contentTypeScope="" ma:versionID="ab70c00bc8f4715d4d0aa172b1f0ddd1">
  <xsd:schema xmlns:xsd="http://www.w3.org/2001/XMLSchema" xmlns:xs="http://www.w3.org/2001/XMLSchema" xmlns:p="http://schemas.microsoft.com/office/2006/metadata/properties" xmlns:ns2="1336dfd5-0395-42b6-9a12-084a96563c20" xmlns:ns3="bf991c3b-2e9f-4e05-9d8d-46939abfb47b" targetNamespace="http://schemas.microsoft.com/office/2006/metadata/properties" ma:root="true" ma:fieldsID="386bb35064ca3523de975af52a21db55" ns2:_="" ns3:_="">
    <xsd:import namespace="1336dfd5-0395-42b6-9a12-084a96563c20"/>
    <xsd:import namespace="bf991c3b-2e9f-4e05-9d8d-46939abfb4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36dfd5-0395-42b6-9a12-084a96563c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755b855a-6f42-4327-ba8e-ecc977ae81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991c3b-2e9f-4e05-9d8d-46939abfb47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a96e5b3-c8a5-4efd-bf37-c635a011b844}" ma:internalName="TaxCatchAll" ma:showField="CatchAllData" ma:web="bf991c3b-2e9f-4e05-9d8d-46939abfb4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336dfd5-0395-42b6-9a12-084a96563c20">
      <Terms xmlns="http://schemas.microsoft.com/office/infopath/2007/PartnerControls"/>
    </lcf76f155ced4ddcb4097134ff3c332f>
    <TaxCatchAll xmlns="bf991c3b-2e9f-4e05-9d8d-46939abfb47b" xsi:nil="true"/>
  </documentManagement>
</p:properties>
</file>

<file path=customXml/itemProps1.xml><?xml version="1.0" encoding="utf-8"?>
<ds:datastoreItem xmlns:ds="http://schemas.openxmlformats.org/officeDocument/2006/customXml" ds:itemID="{9AF849BC-FBDF-4DD8-97A7-AEF793901CEB}"/>
</file>

<file path=customXml/itemProps2.xml><?xml version="1.0" encoding="utf-8"?>
<ds:datastoreItem xmlns:ds="http://schemas.openxmlformats.org/officeDocument/2006/customXml" ds:itemID="{7A8672E8-3316-4BB9-A919-9D7A8D456AF8}"/>
</file>

<file path=customXml/itemProps3.xml><?xml version="1.0" encoding="utf-8"?>
<ds:datastoreItem xmlns:ds="http://schemas.openxmlformats.org/officeDocument/2006/customXml" ds:itemID="{36DF55ED-102D-4C31-BDCC-B0AA75525847}"/>
</file>

<file path=docMetadata/LabelInfo.xml><?xml version="1.0" encoding="utf-8"?>
<clbl:labelList xmlns:clbl="http://schemas.microsoft.com/office/2020/mipLabelMetadata">
  <clbl:label id="{3c9bec58-8084-492e-8360-0e1cfe36408c}" enabled="1" method="Standard" siteId="{f35a6974-607f-47d4-82d7-ff31d7dc53a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1254</Words>
  <Application>Microsoft Office PowerPoint</Application>
  <PresentationFormat>Custom</PresentationFormat>
  <Paragraphs>265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Wolfswinkel, Thessa</dc:creator>
  <cp:lastModifiedBy>Wolfswinkel, Thessa</cp:lastModifiedBy>
  <cp:revision>41</cp:revision>
  <cp:lastPrinted>2026-07-16T07:27:20Z</cp:lastPrinted>
  <dcterms:created xsi:type="dcterms:W3CDTF">2026-07-06T11:07:34Z</dcterms:created>
  <dcterms:modified xsi:type="dcterms:W3CDTF">2026-07-30T07:33:56Z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0x010100E7E94E81688808459E4345AE2DA5DD33</vt:lpwstr>
  </property>
</Properties>
</file>