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72" r:id="rId2"/>
    <p:sldId id="273" r:id="rId3"/>
    <p:sldId id="270" r:id="rId4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325C"/>
    <a:srgbClr val="616161"/>
    <a:srgbClr val="FF6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13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F6B49-4B4D-44C3-94E9-CA0C2CD689F6}" type="datetimeFigureOut">
              <a:t>9-7-2026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81ED6-A3F9-482A-B1BA-09D5F0050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6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49E22-9638-9DDE-8BCB-B79CFEBEB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627645-1B17-D8D4-05B4-8686D41CFB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155D9-1DF1-9044-A99C-C6B140404E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Visual on this slide was generated with Microsoft Copilot.
Official message source: World Health Organization, World Patient Safety Day 2026: theme "Safe care for noncommunicable diseases"; slogan "Safe care for life!"; date 17 September 2026.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81A7C-9CF7-8F46-794C-69F0A08CCB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17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F0C4C-A209-1A88-3097-26F741CE7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F98296-35BF-8E58-3364-8408D02B81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6D57FF-EA18-F14D-00B5-1EABCFD5A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Visual on this slide was generated with Microsoft Copilot.
Official message source: World Health Organization, World Patient Safety Day 2026: theme "Safe care for noncommunicable diseases"; slogan "Safe care for life!"; date 17 September 2026.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3C444F-F306-79D8-0C3A-83AF9F66BE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12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E1B75-43D8-6F15-3E82-ABA6ED059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97C4F8-5FB7-9DCF-9D18-BD437EC442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2A0541-4388-EFF3-3968-40FCC20E46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Visual on this slide was generated with Microsoft Copilot.
Official message source: World Health Organization, World Patient Safety Day 2026: theme "Safe care for noncommunicable diseases"; slogan "Safe care for life!"; date 17 September 2026.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32E2E6-C08B-A708-F5F8-77BB01DD75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65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08253-5D05-18AE-8DBF-5C012E897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4f1a9f7faf.png">
            <a:extLst>
              <a:ext uri="{FF2B5EF4-FFF2-40B4-BE49-F238E27FC236}">
                <a16:creationId xmlns:a16="http://schemas.microsoft.com/office/drawing/2014/main" id="{9EDA5345-B889-055D-7AA9-6794117E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l="9709" t="4960" r="7680" b="496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4" name="Shape 1">
            <a:extLst>
              <a:ext uri="{FF2B5EF4-FFF2-40B4-BE49-F238E27FC236}">
                <a16:creationId xmlns:a16="http://schemas.microsoft.com/office/drawing/2014/main" id="{57027B16-8AA1-B20B-62CD-A34ABAE0C72A}"/>
              </a:ext>
            </a:extLst>
          </p:cNvPr>
          <p:cNvSpPr/>
          <p:nvPr/>
        </p:nvSpPr>
        <p:spPr>
          <a:xfrm>
            <a:off x="411480" y="411480"/>
            <a:ext cx="3886200" cy="1691640"/>
          </a:xfrm>
          <a:prstGeom prst="roundRect">
            <a:avLst>
              <a:gd name="adj" fmla="val 6486"/>
            </a:avLst>
          </a:prstGeom>
          <a:noFill/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2700" dist="50800" dir="2700000" algn="bl" rotWithShape="0">
              <a:srgbClr val="D9E5E8">
                <a:alpha val="15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8B2A675-3AF8-6FDB-414C-E6E31239C695}"/>
              </a:ext>
            </a:extLst>
          </p:cNvPr>
          <p:cNvGrpSpPr/>
          <p:nvPr/>
        </p:nvGrpSpPr>
        <p:grpSpPr>
          <a:xfrm>
            <a:off x="2743199" y="2369748"/>
            <a:ext cx="3657600" cy="777830"/>
            <a:chOff x="2743199" y="2245729"/>
            <a:chExt cx="3657600" cy="777830"/>
          </a:xfrm>
        </p:grpSpPr>
        <p:sp>
          <p:nvSpPr>
            <p:cNvPr id="5" name="Text 2">
              <a:extLst>
                <a:ext uri="{FF2B5EF4-FFF2-40B4-BE49-F238E27FC236}">
                  <a16:creationId xmlns:a16="http://schemas.microsoft.com/office/drawing/2014/main" id="{A71F8921-E062-A964-182C-3AEAC7898B3A}"/>
                </a:ext>
              </a:extLst>
            </p:cNvPr>
            <p:cNvSpPr/>
            <p:nvPr/>
          </p:nvSpPr>
          <p:spPr>
            <a:xfrm>
              <a:off x="2743199" y="2245729"/>
              <a:ext cx="365760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marL="0" indent="0" algn="ctr">
                <a:buNone/>
              </a:pPr>
              <a:r>
                <a:rPr lang="en-US" sz="2700" b="1" dirty="0">
                  <a:solidFill>
                    <a:srgbClr val="12325C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WORLD </a:t>
              </a:r>
              <a:r>
                <a:rPr lang="en-US" sz="2700" b="1" dirty="0">
                  <a:solidFill>
                    <a:srgbClr val="12325C"/>
                  </a:solidFill>
                  <a:latin typeface="Aptos Display" pitchFamily="34" charset="0"/>
                </a:rPr>
                <a:t>PATIENT</a:t>
              </a:r>
            </a:p>
          </p:txBody>
        </p:sp>
        <p:sp>
          <p:nvSpPr>
            <p:cNvPr id="6" name="Text 3">
              <a:extLst>
                <a:ext uri="{FF2B5EF4-FFF2-40B4-BE49-F238E27FC236}">
                  <a16:creationId xmlns:a16="http://schemas.microsoft.com/office/drawing/2014/main" id="{2E3FDFE1-AC82-474A-4992-7D375FABF6AD}"/>
                </a:ext>
              </a:extLst>
            </p:cNvPr>
            <p:cNvSpPr/>
            <p:nvPr/>
          </p:nvSpPr>
          <p:spPr>
            <a:xfrm>
              <a:off x="2743199" y="2456631"/>
              <a:ext cx="3657600" cy="5669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3300" b="1" dirty="0">
                  <a:solidFill>
                    <a:srgbClr val="FF6B00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SAFETY DAY </a:t>
              </a:r>
              <a:r>
                <a:rPr lang="en-US" sz="3300" b="1" dirty="0">
                  <a:solidFill>
                    <a:srgbClr val="12325C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2026</a:t>
              </a:r>
              <a:endParaRPr lang="en-US" sz="3300" dirty="0">
                <a:solidFill>
                  <a:srgbClr val="12325C"/>
                </a:solidFill>
              </a:endParaRPr>
            </a:p>
          </p:txBody>
        </p:sp>
      </p:grpSp>
      <p:sp>
        <p:nvSpPr>
          <p:cNvPr id="7" name="Shape 4">
            <a:extLst>
              <a:ext uri="{FF2B5EF4-FFF2-40B4-BE49-F238E27FC236}">
                <a16:creationId xmlns:a16="http://schemas.microsoft.com/office/drawing/2014/main" id="{83B03E72-9E1C-4078-6F8B-8DA34EAF3A2C}"/>
              </a:ext>
            </a:extLst>
          </p:cNvPr>
          <p:cNvSpPr/>
          <p:nvPr/>
        </p:nvSpPr>
        <p:spPr>
          <a:xfrm>
            <a:off x="4146699" y="3244175"/>
            <a:ext cx="1005840" cy="0"/>
          </a:xfrm>
          <a:prstGeom prst="line">
            <a:avLst/>
          </a:prstGeom>
          <a:noFill/>
          <a:ln w="25400">
            <a:solidFill>
              <a:srgbClr val="0096A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1D33F482-B384-7B07-06BA-35BDAA50A9A0}"/>
              </a:ext>
            </a:extLst>
          </p:cNvPr>
          <p:cNvSpPr/>
          <p:nvPr/>
        </p:nvSpPr>
        <p:spPr>
          <a:xfrm>
            <a:off x="2185019" y="3210815"/>
            <a:ext cx="4929199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232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care for noncommunicable diseases</a:t>
            </a:r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DB2B01-0A2D-0A79-636E-A9DC1E7EA625}"/>
              </a:ext>
            </a:extLst>
          </p:cNvPr>
          <p:cNvGrpSpPr/>
          <p:nvPr/>
        </p:nvGrpSpPr>
        <p:grpSpPr>
          <a:xfrm>
            <a:off x="2820528" y="3650313"/>
            <a:ext cx="3794759" cy="1278798"/>
            <a:chOff x="2667234" y="2682297"/>
            <a:chExt cx="3794759" cy="1278798"/>
          </a:xfrm>
        </p:grpSpPr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AC3461F5-2C9F-9B7B-3DCE-190BBE06CC7F}"/>
                </a:ext>
              </a:extLst>
            </p:cNvPr>
            <p:cNvSpPr/>
            <p:nvPr/>
          </p:nvSpPr>
          <p:spPr>
            <a:xfrm>
              <a:off x="2667234" y="2682297"/>
              <a:ext cx="3794759" cy="7575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3200" dirty="0">
                  <a:solidFill>
                    <a:srgbClr val="12325C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Safe care</a:t>
              </a:r>
              <a:endParaRPr lang="en-US" sz="3200" dirty="0"/>
            </a:p>
          </p:txBody>
        </p:sp>
        <p:sp>
          <p:nvSpPr>
            <p:cNvPr id="11" name="Text 8">
              <a:extLst>
                <a:ext uri="{FF2B5EF4-FFF2-40B4-BE49-F238E27FC236}">
                  <a16:creationId xmlns:a16="http://schemas.microsoft.com/office/drawing/2014/main" id="{D8CEE63B-16A5-F813-8651-B1D21458C910}"/>
                </a:ext>
              </a:extLst>
            </p:cNvPr>
            <p:cNvSpPr/>
            <p:nvPr/>
          </p:nvSpPr>
          <p:spPr>
            <a:xfrm>
              <a:off x="2703811" y="3072384"/>
              <a:ext cx="3736378" cy="8887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3600" dirty="0">
                  <a:solidFill>
                    <a:srgbClr val="FF6B00"/>
                  </a:solidFill>
                  <a:latin typeface="Segoe Script" pitchFamily="34" charset="0"/>
                  <a:ea typeface="Segoe Script" pitchFamily="34" charset="-122"/>
                  <a:cs typeface="Segoe Script" pitchFamily="34" charset="-120"/>
                </a:rPr>
                <a:t>for life!</a:t>
              </a:r>
              <a:endParaRPr lang="en-US" sz="3600" dirty="0"/>
            </a:p>
          </p:txBody>
        </p:sp>
      </p:grpSp>
      <p:sp>
        <p:nvSpPr>
          <p:cNvPr id="13" name="Text 10">
            <a:extLst>
              <a:ext uri="{FF2B5EF4-FFF2-40B4-BE49-F238E27FC236}">
                <a16:creationId xmlns:a16="http://schemas.microsoft.com/office/drawing/2014/main" id="{6E578BCA-5DFC-1C49-FC01-81716F18005D}"/>
              </a:ext>
            </a:extLst>
          </p:cNvPr>
          <p:cNvSpPr/>
          <p:nvPr/>
        </p:nvSpPr>
        <p:spPr>
          <a:xfrm>
            <a:off x="6903720" y="6518504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232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 September 2026</a:t>
            </a:r>
            <a:endParaRPr lang="en-US" sz="15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98B7C73-E445-3B3C-AEE4-31508B7EA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2" y="50013"/>
            <a:ext cx="1006991" cy="54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D4A76FF-BDA8-F138-4DB3-27F064C225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105" y="85936"/>
            <a:ext cx="130846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3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015EA-569D-5059-9862-975BB7F89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4f1a9f7faf.png">
            <a:extLst>
              <a:ext uri="{FF2B5EF4-FFF2-40B4-BE49-F238E27FC236}">
                <a16:creationId xmlns:a16="http://schemas.microsoft.com/office/drawing/2014/main" id="{E80D3B05-22ED-72C4-A7C4-335FB8F1E9F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l="9709" t="4960" r="7680" b="496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4" name="Shape 1">
            <a:extLst>
              <a:ext uri="{FF2B5EF4-FFF2-40B4-BE49-F238E27FC236}">
                <a16:creationId xmlns:a16="http://schemas.microsoft.com/office/drawing/2014/main" id="{4CDE4910-2E84-D8E0-E1C8-78C23F3F9AAC}"/>
              </a:ext>
            </a:extLst>
          </p:cNvPr>
          <p:cNvSpPr/>
          <p:nvPr/>
        </p:nvSpPr>
        <p:spPr>
          <a:xfrm>
            <a:off x="411480" y="411480"/>
            <a:ext cx="3886200" cy="1691640"/>
          </a:xfrm>
          <a:prstGeom prst="roundRect">
            <a:avLst>
              <a:gd name="adj" fmla="val 6486"/>
            </a:avLst>
          </a:prstGeom>
          <a:noFill/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2700" dist="50800" dir="2700000" algn="bl" rotWithShape="0">
              <a:srgbClr val="D9E5E8">
                <a:alpha val="15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499E81-A753-B760-CC5A-9C836CE8ECBA}"/>
              </a:ext>
            </a:extLst>
          </p:cNvPr>
          <p:cNvGrpSpPr/>
          <p:nvPr/>
        </p:nvGrpSpPr>
        <p:grpSpPr>
          <a:xfrm>
            <a:off x="2743199" y="2369748"/>
            <a:ext cx="3657600" cy="777830"/>
            <a:chOff x="2743199" y="2245729"/>
            <a:chExt cx="3657600" cy="777830"/>
          </a:xfrm>
        </p:grpSpPr>
        <p:sp>
          <p:nvSpPr>
            <p:cNvPr id="5" name="Text 2">
              <a:extLst>
                <a:ext uri="{FF2B5EF4-FFF2-40B4-BE49-F238E27FC236}">
                  <a16:creationId xmlns:a16="http://schemas.microsoft.com/office/drawing/2014/main" id="{931336AD-E155-F8E3-DFEB-1600F47BC5E0}"/>
                </a:ext>
              </a:extLst>
            </p:cNvPr>
            <p:cNvSpPr/>
            <p:nvPr/>
          </p:nvSpPr>
          <p:spPr>
            <a:xfrm>
              <a:off x="2743199" y="2245729"/>
              <a:ext cx="365760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marL="0" indent="0" algn="ctr">
                <a:buNone/>
              </a:pPr>
              <a:r>
                <a:rPr lang="en-US" sz="2700" b="1" dirty="0">
                  <a:solidFill>
                    <a:srgbClr val="12325C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WORLD </a:t>
              </a:r>
              <a:r>
                <a:rPr lang="en-US" sz="2700" b="1" dirty="0">
                  <a:solidFill>
                    <a:srgbClr val="12325C"/>
                  </a:solidFill>
                  <a:latin typeface="Aptos Display" pitchFamily="34" charset="0"/>
                </a:rPr>
                <a:t>PATIENT</a:t>
              </a:r>
            </a:p>
          </p:txBody>
        </p:sp>
        <p:sp>
          <p:nvSpPr>
            <p:cNvPr id="6" name="Text 3">
              <a:extLst>
                <a:ext uri="{FF2B5EF4-FFF2-40B4-BE49-F238E27FC236}">
                  <a16:creationId xmlns:a16="http://schemas.microsoft.com/office/drawing/2014/main" id="{1D29CAF7-4E79-7948-531B-50DB158FBC9A}"/>
                </a:ext>
              </a:extLst>
            </p:cNvPr>
            <p:cNvSpPr/>
            <p:nvPr/>
          </p:nvSpPr>
          <p:spPr>
            <a:xfrm>
              <a:off x="2743199" y="2456631"/>
              <a:ext cx="3657600" cy="5669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3300" b="1" dirty="0">
                  <a:solidFill>
                    <a:srgbClr val="FF6B00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SAFETY DAY </a:t>
              </a:r>
              <a:r>
                <a:rPr lang="en-US" sz="3300" b="1" dirty="0">
                  <a:solidFill>
                    <a:srgbClr val="12325C"/>
                  </a:solidFill>
                  <a:latin typeface="Aptos Display" pitchFamily="34" charset="0"/>
                  <a:ea typeface="Aptos Display" pitchFamily="34" charset="-122"/>
                  <a:cs typeface="Aptos Display" pitchFamily="34" charset="-120"/>
                </a:rPr>
                <a:t>2026</a:t>
              </a:r>
              <a:endParaRPr lang="en-US" sz="3300" dirty="0">
                <a:solidFill>
                  <a:srgbClr val="12325C"/>
                </a:solidFill>
              </a:endParaRPr>
            </a:p>
          </p:txBody>
        </p:sp>
      </p:grpSp>
      <p:sp>
        <p:nvSpPr>
          <p:cNvPr id="7" name="Shape 4">
            <a:extLst>
              <a:ext uri="{FF2B5EF4-FFF2-40B4-BE49-F238E27FC236}">
                <a16:creationId xmlns:a16="http://schemas.microsoft.com/office/drawing/2014/main" id="{E58E2966-F6A1-2432-EF63-FD4B7466A50A}"/>
              </a:ext>
            </a:extLst>
          </p:cNvPr>
          <p:cNvSpPr/>
          <p:nvPr/>
        </p:nvSpPr>
        <p:spPr>
          <a:xfrm>
            <a:off x="4146699" y="3244175"/>
            <a:ext cx="1005840" cy="0"/>
          </a:xfrm>
          <a:prstGeom prst="line">
            <a:avLst/>
          </a:prstGeom>
          <a:noFill/>
          <a:ln w="25400">
            <a:solidFill>
              <a:srgbClr val="0096A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84F9C2BE-39BC-4C61-A533-5529E49B98C8}"/>
              </a:ext>
            </a:extLst>
          </p:cNvPr>
          <p:cNvSpPr/>
          <p:nvPr/>
        </p:nvSpPr>
        <p:spPr>
          <a:xfrm>
            <a:off x="2185019" y="3210815"/>
            <a:ext cx="4929199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232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care for noncommunicable diseases</a:t>
            </a:r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7D8BE39-357E-47DC-3C4B-58F98E145C29}"/>
              </a:ext>
            </a:extLst>
          </p:cNvPr>
          <p:cNvGrpSpPr/>
          <p:nvPr/>
        </p:nvGrpSpPr>
        <p:grpSpPr>
          <a:xfrm>
            <a:off x="2820528" y="3650313"/>
            <a:ext cx="3794759" cy="1278798"/>
            <a:chOff x="2667234" y="2682297"/>
            <a:chExt cx="3794759" cy="1278798"/>
          </a:xfrm>
        </p:grpSpPr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B1040EBD-963C-3537-A781-3FD31AA6D903}"/>
                </a:ext>
              </a:extLst>
            </p:cNvPr>
            <p:cNvSpPr/>
            <p:nvPr/>
          </p:nvSpPr>
          <p:spPr>
            <a:xfrm>
              <a:off x="2667234" y="2682297"/>
              <a:ext cx="3794759" cy="7575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3200" dirty="0">
                  <a:solidFill>
                    <a:srgbClr val="12325C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Safe care</a:t>
              </a:r>
              <a:endParaRPr lang="en-US" sz="3200" dirty="0"/>
            </a:p>
          </p:txBody>
        </p:sp>
        <p:sp>
          <p:nvSpPr>
            <p:cNvPr id="11" name="Text 8">
              <a:extLst>
                <a:ext uri="{FF2B5EF4-FFF2-40B4-BE49-F238E27FC236}">
                  <a16:creationId xmlns:a16="http://schemas.microsoft.com/office/drawing/2014/main" id="{890F843D-65F2-308C-3E95-E602E0DD3B05}"/>
                </a:ext>
              </a:extLst>
            </p:cNvPr>
            <p:cNvSpPr/>
            <p:nvPr/>
          </p:nvSpPr>
          <p:spPr>
            <a:xfrm>
              <a:off x="2703811" y="3072384"/>
              <a:ext cx="3736378" cy="8887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3600" dirty="0">
                  <a:solidFill>
                    <a:srgbClr val="FF6B00"/>
                  </a:solidFill>
                  <a:latin typeface="Segoe Script" pitchFamily="34" charset="0"/>
                  <a:ea typeface="Segoe Script" pitchFamily="34" charset="-122"/>
                  <a:cs typeface="Segoe Script" pitchFamily="34" charset="-120"/>
                </a:rPr>
                <a:t>for life!</a:t>
              </a:r>
              <a:endParaRPr lang="en-US" sz="3600" dirty="0"/>
            </a:p>
          </p:txBody>
        </p:sp>
      </p:grpSp>
      <p:sp>
        <p:nvSpPr>
          <p:cNvPr id="13" name="Text 10">
            <a:extLst>
              <a:ext uri="{FF2B5EF4-FFF2-40B4-BE49-F238E27FC236}">
                <a16:creationId xmlns:a16="http://schemas.microsoft.com/office/drawing/2014/main" id="{E049991D-111B-1875-466D-1E4D174EBB4E}"/>
              </a:ext>
            </a:extLst>
          </p:cNvPr>
          <p:cNvSpPr/>
          <p:nvPr/>
        </p:nvSpPr>
        <p:spPr>
          <a:xfrm>
            <a:off x="6903720" y="6518504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232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 September 2026</a:t>
            </a:r>
            <a:endParaRPr lang="en-US" sz="15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81FD036-6724-024C-E06F-E115EFE70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644" y="5867608"/>
            <a:ext cx="1006991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6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1FD53-9B08-E613-57E5-B0985F1F2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4f1a9f7faf.png">
            <a:extLst>
              <a:ext uri="{FF2B5EF4-FFF2-40B4-BE49-F238E27FC236}">
                <a16:creationId xmlns:a16="http://schemas.microsoft.com/office/drawing/2014/main" id="{C5273784-18A2-277B-82AA-28D66DA873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l="9709" t="4960" r="7680" b="496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4" name="Shape 1">
            <a:extLst>
              <a:ext uri="{FF2B5EF4-FFF2-40B4-BE49-F238E27FC236}">
                <a16:creationId xmlns:a16="http://schemas.microsoft.com/office/drawing/2014/main" id="{5A36120D-F532-F4E7-87BA-A10D072B4C1E}"/>
              </a:ext>
            </a:extLst>
          </p:cNvPr>
          <p:cNvSpPr/>
          <p:nvPr/>
        </p:nvSpPr>
        <p:spPr>
          <a:xfrm>
            <a:off x="411480" y="411480"/>
            <a:ext cx="3886200" cy="1691640"/>
          </a:xfrm>
          <a:prstGeom prst="roundRect">
            <a:avLst>
              <a:gd name="adj" fmla="val 6486"/>
            </a:avLst>
          </a:prstGeom>
          <a:noFill/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2700" dist="50800" dir="2700000" algn="bl" rotWithShape="0">
              <a:srgbClr val="D9E5E8">
                <a:alpha val="15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3400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E94E81688808459E4345AE2DA5DD33" ma:contentTypeVersion="10" ma:contentTypeDescription="Een nieuw document maken." ma:contentTypeScope="" ma:versionID="ab70c00bc8f4715d4d0aa172b1f0ddd1">
  <xsd:schema xmlns:xsd="http://www.w3.org/2001/XMLSchema" xmlns:xs="http://www.w3.org/2001/XMLSchema" xmlns:p="http://schemas.microsoft.com/office/2006/metadata/properties" xmlns:ns2="1336dfd5-0395-42b6-9a12-084a96563c20" xmlns:ns3="bf991c3b-2e9f-4e05-9d8d-46939abfb47b" targetNamespace="http://schemas.microsoft.com/office/2006/metadata/properties" ma:root="true" ma:fieldsID="386bb35064ca3523de975af52a21db55" ns2:_="" ns3:_="">
    <xsd:import namespace="1336dfd5-0395-42b6-9a12-084a96563c20"/>
    <xsd:import namespace="bf991c3b-2e9f-4e05-9d8d-46939abfb4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6dfd5-0395-42b6-9a12-084a96563c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991c3b-2e9f-4e05-9d8d-46939abfb4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96e5b3-c8a5-4efd-bf37-c635a011b844}" ma:internalName="TaxCatchAll" ma:showField="CatchAllData" ma:web="bf991c3b-2e9f-4e05-9d8d-46939abfb4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336dfd5-0395-42b6-9a12-084a96563c20">
      <Terms xmlns="http://schemas.microsoft.com/office/infopath/2007/PartnerControls"/>
    </lcf76f155ced4ddcb4097134ff3c332f>
    <TaxCatchAll xmlns="bf991c3b-2e9f-4e05-9d8d-46939abfb47b" xsi:nil="true"/>
  </documentManagement>
</p:properties>
</file>

<file path=customXml/itemProps1.xml><?xml version="1.0" encoding="utf-8"?>
<ds:datastoreItem xmlns:ds="http://schemas.openxmlformats.org/officeDocument/2006/customXml" ds:itemID="{AC8109FA-71E0-4696-A369-9CD3D420B382}"/>
</file>

<file path=customXml/itemProps2.xml><?xml version="1.0" encoding="utf-8"?>
<ds:datastoreItem xmlns:ds="http://schemas.openxmlformats.org/officeDocument/2006/customXml" ds:itemID="{00DC05D8-94AB-400E-8C55-B8CAD9F329C4}"/>
</file>

<file path=customXml/itemProps3.xml><?xml version="1.0" encoding="utf-8"?>
<ds:datastoreItem xmlns:ds="http://schemas.openxmlformats.org/officeDocument/2006/customXml" ds:itemID="{E1B2C9D8-D29C-4321-9FD5-5F8514DF7D11}"/>
</file>

<file path=docMetadata/LabelInfo.xml><?xml version="1.0" encoding="utf-8"?>
<clbl:labelList xmlns:clbl="http://schemas.microsoft.com/office/2020/mipLabelMetadata">
  <clbl:label id="{3c9bec58-8084-492e-8360-0e1cfe36408c}" enabled="1" method="Standard" siteId="{f35a6974-607f-47d4-82d7-ff31d7dc53a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</Words>
  <Application>Microsoft Office PowerPoint</Application>
  <PresentationFormat>On-screen Show (4:3)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Georgia</vt:lpstr>
      <vt:lpstr>Segoe Script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WPSD 2026 4x3 landscape campaign slide</dc:title>
  <dc:subject>World Patient Safety Day 2026 slide</dc:subject>
  <dc:creator>Microsoft Copilot</dc:creator>
  <cp:lastModifiedBy>Wolfswinkel, Thessa</cp:lastModifiedBy>
  <cp:revision>10</cp:revision>
  <dcterms:created xsi:type="dcterms:W3CDTF">2026-06-30T10:35:53Z</dcterms:created>
  <dcterms:modified xsi:type="dcterms:W3CDTF">2026-07-09T11:36:47Z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0x010100E7E94E81688808459E4345AE2DA5DD33</vt:lpwstr>
  </property>
</Properties>
</file>