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1" r:id="rId5"/>
  </p:sldMasterIdLst>
  <p:notesMasterIdLst>
    <p:notesMasterId r:id="rId17"/>
  </p:notesMasterIdLst>
  <p:sldIdLst>
    <p:sldId id="272" r:id="rId6"/>
    <p:sldId id="274" r:id="rId7"/>
    <p:sldId id="279" r:id="rId8"/>
    <p:sldId id="280" r:id="rId9"/>
    <p:sldId id="281" r:id="rId10"/>
    <p:sldId id="293" r:id="rId11"/>
    <p:sldId id="282" r:id="rId12"/>
    <p:sldId id="283" r:id="rId13"/>
    <p:sldId id="284" r:id="rId14"/>
    <p:sldId id="285" r:id="rId15"/>
    <p:sldId id="278" r:id="rId16"/>
  </p:sldIdLst>
  <p:sldSz cx="9144000" cy="6858000" type="screen4x3"/>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7D06FD-3A88-E1BA-D6ED-A95715E28B03}" name="Mathijssen, Natascha" initials="MN" userId="S::natascha.mathijssen_novartis.com#ext#@solidqnl.onmicrosoft.com::0906d263-d9c7-4c96-823a-0c2dc68324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325C"/>
    <a:srgbClr val="616161"/>
    <a:srgbClr val="FF6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9C1735-0F23-45BB-986B-C6B18F2A42A8}" v="152" dt="2026-08-04T06:42:37.245"/>
    <p1510:client id="{A34B9A79-1EE3-5E44-8840-FECC316FBBB6}" v="17" dt="2026-08-03T14:21:37.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9"/>
    <p:restoredTop sz="94598"/>
  </p:normalViewPr>
  <p:slideViewPr>
    <p:cSldViewPr snapToGrid="0">
      <p:cViewPr varScale="1">
        <p:scale>
          <a:sx n="138" d="100"/>
          <a:sy n="138" d="100"/>
        </p:scale>
        <p:origin x="15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duyn, Cora /NL" userId="d71ca370-91c5-46d8-b1c1-698d870ce45d" providerId="ADAL" clId="{E69A22ED-2888-4215-92C8-CD6A7A481740}"/>
    <pc:docChg chg="undo custSel addSld delSld modSld">
      <pc:chgData name="Verduyn, Cora /NL" userId="d71ca370-91c5-46d8-b1c1-698d870ce45d" providerId="ADAL" clId="{E69A22ED-2888-4215-92C8-CD6A7A481740}" dt="2026-08-04T06:43:11.039" v="264" actId="47"/>
      <pc:docMkLst>
        <pc:docMk/>
      </pc:docMkLst>
      <pc:sldChg chg="modSp add mod">
        <pc:chgData name="Verduyn, Cora /NL" userId="d71ca370-91c5-46d8-b1c1-698d870ce45d" providerId="ADAL" clId="{E69A22ED-2888-4215-92C8-CD6A7A481740}" dt="2026-08-03T14:14:30.998" v="1" actId="27636"/>
        <pc:sldMkLst>
          <pc:docMk/>
          <pc:sldMk cId="3583323075" sldId="257"/>
        </pc:sldMkLst>
        <pc:spChg chg="mod">
          <ac:chgData name="Verduyn, Cora /NL" userId="d71ca370-91c5-46d8-b1c1-698d870ce45d" providerId="ADAL" clId="{E69A22ED-2888-4215-92C8-CD6A7A481740}" dt="2026-08-03T14:14:30.998" v="1" actId="27636"/>
          <ac:spMkLst>
            <pc:docMk/>
            <pc:sldMk cId="3583323075" sldId="257"/>
            <ac:spMk id="3" creationId="{E3E7815F-F4EF-2BA6-AB9B-0424C4D82A72}"/>
          </ac:spMkLst>
        </pc:spChg>
      </pc:sldChg>
      <pc:sldChg chg="addSp modSp mod">
        <pc:chgData name="Verduyn, Cora /NL" userId="d71ca370-91c5-46d8-b1c1-698d870ce45d" providerId="ADAL" clId="{E69A22ED-2888-4215-92C8-CD6A7A481740}" dt="2026-08-03T14:20:25.017" v="119" actId="1037"/>
        <pc:sldMkLst>
          <pc:docMk/>
          <pc:sldMk cId="1498523661" sldId="274"/>
        </pc:sldMkLst>
        <pc:spChg chg="mod">
          <ac:chgData name="Verduyn, Cora /NL" userId="d71ca370-91c5-46d8-b1c1-698d870ce45d" providerId="ADAL" clId="{E69A22ED-2888-4215-92C8-CD6A7A481740}" dt="2026-08-03T14:18:31.122" v="14"/>
          <ac:spMkLst>
            <pc:docMk/>
            <pc:sldMk cId="1498523661" sldId="274"/>
            <ac:spMk id="3" creationId="{1D942B54-7B41-F85F-D0E5-C52FD3A7C56E}"/>
          </ac:spMkLst>
        </pc:spChg>
        <pc:spChg chg="mod">
          <ac:chgData name="Verduyn, Cora /NL" userId="d71ca370-91c5-46d8-b1c1-698d870ce45d" providerId="ADAL" clId="{E69A22ED-2888-4215-92C8-CD6A7A481740}" dt="2026-08-03T14:19:17.773" v="25" actId="20577"/>
          <ac:spMkLst>
            <pc:docMk/>
            <pc:sldMk cId="1498523661" sldId="274"/>
            <ac:spMk id="5" creationId="{70BCA1A4-A40B-017F-58C9-176B83E2D7D8}"/>
          </ac:spMkLst>
        </pc:spChg>
        <pc:picChg chg="add mod">
          <ac:chgData name="Verduyn, Cora /NL" userId="d71ca370-91c5-46d8-b1c1-698d870ce45d" providerId="ADAL" clId="{E69A22ED-2888-4215-92C8-CD6A7A481740}" dt="2026-08-03T14:20:25.017" v="119" actId="1037"/>
          <ac:picMkLst>
            <pc:docMk/>
            <pc:sldMk cId="1498523661" sldId="274"/>
            <ac:picMk id="7" creationId="{72F2629D-F690-8915-D091-CE4B465AEC0E}"/>
          </ac:picMkLst>
        </pc:picChg>
      </pc:sldChg>
      <pc:sldChg chg="modSp add mod">
        <pc:chgData name="Verduyn, Cora /NL" userId="d71ca370-91c5-46d8-b1c1-698d870ce45d" providerId="ADAL" clId="{E69A22ED-2888-4215-92C8-CD6A7A481740}" dt="2026-08-03T14:14:50.295" v="3" actId="27636"/>
        <pc:sldMkLst>
          <pc:docMk/>
          <pc:sldMk cId="3538550918" sldId="275"/>
        </pc:sldMkLst>
        <pc:spChg chg="mod">
          <ac:chgData name="Verduyn, Cora /NL" userId="d71ca370-91c5-46d8-b1c1-698d870ce45d" providerId="ADAL" clId="{E69A22ED-2888-4215-92C8-CD6A7A481740}" dt="2026-08-03T14:14:50.295" v="3" actId="27636"/>
          <ac:spMkLst>
            <pc:docMk/>
            <pc:sldMk cId="3538550918" sldId="275"/>
            <ac:spMk id="3" creationId="{E3E7815F-F4EF-2BA6-AB9B-0424C4D82A72}"/>
          </ac:spMkLst>
        </pc:spChg>
      </pc:sldChg>
      <pc:sldChg chg="modSp add mod">
        <pc:chgData name="Verduyn, Cora /NL" userId="d71ca370-91c5-46d8-b1c1-698d870ce45d" providerId="ADAL" clId="{E69A22ED-2888-4215-92C8-CD6A7A481740}" dt="2026-08-03T14:15:03.839" v="5" actId="27636"/>
        <pc:sldMkLst>
          <pc:docMk/>
          <pc:sldMk cId="3927145069" sldId="276"/>
        </pc:sldMkLst>
        <pc:spChg chg="mod">
          <ac:chgData name="Verduyn, Cora /NL" userId="d71ca370-91c5-46d8-b1c1-698d870ce45d" providerId="ADAL" clId="{E69A22ED-2888-4215-92C8-CD6A7A481740}" dt="2026-08-03T14:15:03.839" v="5" actId="27636"/>
          <ac:spMkLst>
            <pc:docMk/>
            <pc:sldMk cId="3927145069" sldId="276"/>
            <ac:spMk id="3" creationId="{E3E7815F-F4EF-2BA6-AB9B-0424C4D82A72}"/>
          </ac:spMkLst>
        </pc:spChg>
      </pc:sldChg>
      <pc:sldChg chg="modSp add del mod">
        <pc:chgData name="Verduyn, Cora /NL" userId="d71ca370-91c5-46d8-b1c1-698d870ce45d" providerId="ADAL" clId="{E69A22ED-2888-4215-92C8-CD6A7A481740}" dt="2026-08-03T14:16:24.669" v="9"/>
        <pc:sldMkLst>
          <pc:docMk/>
          <pc:sldMk cId="2636743399" sldId="278"/>
        </pc:sldMkLst>
        <pc:spChg chg="mod">
          <ac:chgData name="Verduyn, Cora /NL" userId="d71ca370-91c5-46d8-b1c1-698d870ce45d" providerId="ADAL" clId="{E69A22ED-2888-4215-92C8-CD6A7A481740}" dt="2026-08-03T14:16:24.669" v="9"/>
          <ac:spMkLst>
            <pc:docMk/>
            <pc:sldMk cId="2636743399" sldId="278"/>
            <ac:spMk id="3" creationId="{E3E7815F-F4EF-2BA6-AB9B-0424C4D82A72}"/>
          </ac:spMkLst>
        </pc:spChg>
      </pc:sldChg>
      <pc:sldChg chg="modSp add mod modClrScheme chgLayout">
        <pc:chgData name="Verduyn, Cora /NL" userId="d71ca370-91c5-46d8-b1c1-698d870ce45d" providerId="ADAL" clId="{E69A22ED-2888-4215-92C8-CD6A7A481740}" dt="2026-08-03T14:17:23.819" v="13" actId="27636"/>
        <pc:sldMkLst>
          <pc:docMk/>
          <pc:sldMk cId="3028049283" sldId="278"/>
        </pc:sldMkLst>
        <pc:spChg chg="mod ord">
          <ac:chgData name="Verduyn, Cora /NL" userId="d71ca370-91c5-46d8-b1c1-698d870ce45d" providerId="ADAL" clId="{E69A22ED-2888-4215-92C8-CD6A7A481740}" dt="2026-08-03T14:17:23.776" v="12" actId="700"/>
          <ac:spMkLst>
            <pc:docMk/>
            <pc:sldMk cId="3028049283" sldId="278"/>
            <ac:spMk id="2" creationId="{FB62F135-5269-F7E0-9257-B7ADE322A75A}"/>
          </ac:spMkLst>
        </pc:spChg>
        <pc:spChg chg="mod ord">
          <ac:chgData name="Verduyn, Cora /NL" userId="d71ca370-91c5-46d8-b1c1-698d870ce45d" providerId="ADAL" clId="{E69A22ED-2888-4215-92C8-CD6A7A481740}" dt="2026-08-03T14:17:23.819" v="13" actId="27636"/>
          <ac:spMkLst>
            <pc:docMk/>
            <pc:sldMk cId="3028049283" sldId="278"/>
            <ac:spMk id="3" creationId="{E3E7815F-F4EF-2BA6-AB9B-0424C4D82A72}"/>
          </ac:spMkLst>
        </pc:spChg>
      </pc:sldChg>
      <pc:sldChg chg="modSp add mod">
        <pc:chgData name="Verduyn, Cora /NL" userId="d71ca370-91c5-46d8-b1c1-698d870ce45d" providerId="ADAL" clId="{E69A22ED-2888-4215-92C8-CD6A7A481740}" dt="2026-08-04T06:32:54.962" v="138" actId="108"/>
        <pc:sldMkLst>
          <pc:docMk/>
          <pc:sldMk cId="295319815" sldId="279"/>
        </pc:sldMkLst>
        <pc:spChg chg="mod">
          <ac:chgData name="Verduyn, Cora /NL" userId="d71ca370-91c5-46d8-b1c1-698d870ce45d" providerId="ADAL" clId="{E69A22ED-2888-4215-92C8-CD6A7A481740}" dt="2026-08-04T06:32:08.115" v="136" actId="27636"/>
          <ac:spMkLst>
            <pc:docMk/>
            <pc:sldMk cId="295319815" sldId="279"/>
            <ac:spMk id="3" creationId="{2E94DA10-97E1-86DE-7B61-251FEBFACADB}"/>
          </ac:spMkLst>
        </pc:spChg>
        <pc:spChg chg="mod">
          <ac:chgData name="Verduyn, Cora /NL" userId="d71ca370-91c5-46d8-b1c1-698d870ce45d" providerId="ADAL" clId="{E69A22ED-2888-4215-92C8-CD6A7A481740}" dt="2026-08-04T06:32:54.962" v="138" actId="108"/>
          <ac:spMkLst>
            <pc:docMk/>
            <pc:sldMk cId="295319815" sldId="279"/>
            <ac:spMk id="5" creationId="{850CAFE0-218B-314F-685D-811D4BD89075}"/>
          </ac:spMkLst>
        </pc:spChg>
      </pc:sldChg>
      <pc:sldChg chg="modSp add mod">
        <pc:chgData name="Verduyn, Cora /NL" userId="d71ca370-91c5-46d8-b1c1-698d870ce45d" providerId="ADAL" clId="{E69A22ED-2888-4215-92C8-CD6A7A481740}" dt="2026-08-04T06:33:39.912" v="145"/>
        <pc:sldMkLst>
          <pc:docMk/>
          <pc:sldMk cId="3951190677" sldId="280"/>
        </pc:sldMkLst>
        <pc:spChg chg="mod">
          <ac:chgData name="Verduyn, Cora /NL" userId="d71ca370-91c5-46d8-b1c1-698d870ce45d" providerId="ADAL" clId="{E69A22ED-2888-4215-92C8-CD6A7A481740}" dt="2026-08-04T06:33:26.574" v="144" actId="20577"/>
          <ac:spMkLst>
            <pc:docMk/>
            <pc:sldMk cId="3951190677" sldId="280"/>
            <ac:spMk id="3" creationId="{03DB6FD6-C203-6A89-0346-ED1DF3638D2D}"/>
          </ac:spMkLst>
        </pc:spChg>
        <pc:spChg chg="mod">
          <ac:chgData name="Verduyn, Cora /NL" userId="d71ca370-91c5-46d8-b1c1-698d870ce45d" providerId="ADAL" clId="{E69A22ED-2888-4215-92C8-CD6A7A481740}" dt="2026-08-04T06:33:39.912" v="145"/>
          <ac:spMkLst>
            <pc:docMk/>
            <pc:sldMk cId="3951190677" sldId="280"/>
            <ac:spMk id="5" creationId="{B4167F9E-4636-11B9-B09A-58CEEA339A93}"/>
          </ac:spMkLst>
        </pc:spChg>
      </pc:sldChg>
      <pc:sldChg chg="modSp add mod">
        <pc:chgData name="Verduyn, Cora /NL" userId="d71ca370-91c5-46d8-b1c1-698d870ce45d" providerId="ADAL" clId="{E69A22ED-2888-4215-92C8-CD6A7A481740}" dt="2026-08-04T06:35:01.136" v="151" actId="403"/>
        <pc:sldMkLst>
          <pc:docMk/>
          <pc:sldMk cId="2717312475" sldId="281"/>
        </pc:sldMkLst>
        <pc:spChg chg="mod">
          <ac:chgData name="Verduyn, Cora /NL" userId="d71ca370-91c5-46d8-b1c1-698d870ce45d" providerId="ADAL" clId="{E69A22ED-2888-4215-92C8-CD6A7A481740}" dt="2026-08-04T06:34:23.441" v="148" actId="255"/>
          <ac:spMkLst>
            <pc:docMk/>
            <pc:sldMk cId="2717312475" sldId="281"/>
            <ac:spMk id="3" creationId="{06844F0C-CBDC-B44B-3A3F-C94D7F4F44A6}"/>
          </ac:spMkLst>
        </pc:spChg>
        <pc:spChg chg="mod">
          <ac:chgData name="Verduyn, Cora /NL" userId="d71ca370-91c5-46d8-b1c1-698d870ce45d" providerId="ADAL" clId="{E69A22ED-2888-4215-92C8-CD6A7A481740}" dt="2026-08-04T06:35:01.136" v="151" actId="403"/>
          <ac:spMkLst>
            <pc:docMk/>
            <pc:sldMk cId="2717312475" sldId="281"/>
            <ac:spMk id="5" creationId="{FAEF5A6C-2A17-8C63-CF78-BFCAC5BAB347}"/>
          </ac:spMkLst>
        </pc:spChg>
      </pc:sldChg>
      <pc:sldChg chg="modSp add mod">
        <pc:chgData name="Verduyn, Cora /NL" userId="d71ca370-91c5-46d8-b1c1-698d870ce45d" providerId="ADAL" clId="{E69A22ED-2888-4215-92C8-CD6A7A481740}" dt="2026-08-04T06:36:52.998" v="158" actId="403"/>
        <pc:sldMkLst>
          <pc:docMk/>
          <pc:sldMk cId="1033765980" sldId="282"/>
        </pc:sldMkLst>
        <pc:spChg chg="mod">
          <ac:chgData name="Verduyn, Cora /NL" userId="d71ca370-91c5-46d8-b1c1-698d870ce45d" providerId="ADAL" clId="{E69A22ED-2888-4215-92C8-CD6A7A481740}" dt="2026-08-04T06:36:21.333" v="154"/>
          <ac:spMkLst>
            <pc:docMk/>
            <pc:sldMk cId="1033765980" sldId="282"/>
            <ac:spMk id="3" creationId="{6FB7E279-6E0B-727D-3F40-61896554D437}"/>
          </ac:spMkLst>
        </pc:spChg>
        <pc:spChg chg="mod">
          <ac:chgData name="Verduyn, Cora /NL" userId="d71ca370-91c5-46d8-b1c1-698d870ce45d" providerId="ADAL" clId="{E69A22ED-2888-4215-92C8-CD6A7A481740}" dt="2026-08-04T06:36:52.998" v="158" actId="403"/>
          <ac:spMkLst>
            <pc:docMk/>
            <pc:sldMk cId="1033765980" sldId="282"/>
            <ac:spMk id="5" creationId="{38F4921E-B800-32D0-F0E8-7CFD8527E58F}"/>
          </ac:spMkLst>
        </pc:spChg>
      </pc:sldChg>
      <pc:sldChg chg="modSp add mod">
        <pc:chgData name="Verduyn, Cora /NL" userId="d71ca370-91c5-46d8-b1c1-698d870ce45d" providerId="ADAL" clId="{E69A22ED-2888-4215-92C8-CD6A7A481740}" dt="2026-08-04T06:40:50.730" v="242"/>
        <pc:sldMkLst>
          <pc:docMk/>
          <pc:sldMk cId="2745028528" sldId="283"/>
        </pc:sldMkLst>
        <pc:spChg chg="mod">
          <ac:chgData name="Verduyn, Cora /NL" userId="d71ca370-91c5-46d8-b1c1-698d870ce45d" providerId="ADAL" clId="{E69A22ED-2888-4215-92C8-CD6A7A481740}" dt="2026-08-04T06:40:50.730" v="242"/>
          <ac:spMkLst>
            <pc:docMk/>
            <pc:sldMk cId="2745028528" sldId="283"/>
            <ac:spMk id="3" creationId="{09FF11F5-81D0-F913-29F8-976ED96109B1}"/>
          </ac:spMkLst>
        </pc:spChg>
        <pc:spChg chg="mod">
          <ac:chgData name="Verduyn, Cora /NL" userId="d71ca370-91c5-46d8-b1c1-698d870ce45d" providerId="ADAL" clId="{E69A22ED-2888-4215-92C8-CD6A7A481740}" dt="2026-08-04T06:40:16.007" v="241" actId="108"/>
          <ac:spMkLst>
            <pc:docMk/>
            <pc:sldMk cId="2745028528" sldId="283"/>
            <ac:spMk id="5" creationId="{B1A0BE63-4D21-6E74-B62B-830F000CFC0E}"/>
          </ac:spMkLst>
        </pc:spChg>
      </pc:sldChg>
      <pc:sldChg chg="modSp add mod">
        <pc:chgData name="Verduyn, Cora /NL" userId="d71ca370-91c5-46d8-b1c1-698d870ce45d" providerId="ADAL" clId="{E69A22ED-2888-4215-92C8-CD6A7A481740}" dt="2026-08-04T06:42:14.547" v="250" actId="403"/>
        <pc:sldMkLst>
          <pc:docMk/>
          <pc:sldMk cId="1189243311" sldId="284"/>
        </pc:sldMkLst>
        <pc:spChg chg="mod">
          <ac:chgData name="Verduyn, Cora /NL" userId="d71ca370-91c5-46d8-b1c1-698d870ce45d" providerId="ADAL" clId="{E69A22ED-2888-4215-92C8-CD6A7A481740}" dt="2026-08-04T06:41:10.786" v="243"/>
          <ac:spMkLst>
            <pc:docMk/>
            <pc:sldMk cId="1189243311" sldId="284"/>
            <ac:spMk id="3" creationId="{35498449-8AA1-CFE3-D99D-EDBA7623EE39}"/>
          </ac:spMkLst>
        </pc:spChg>
        <pc:spChg chg="mod">
          <ac:chgData name="Verduyn, Cora /NL" userId="d71ca370-91c5-46d8-b1c1-698d870ce45d" providerId="ADAL" clId="{E69A22ED-2888-4215-92C8-CD6A7A481740}" dt="2026-08-04T06:42:14.547" v="250" actId="403"/>
          <ac:spMkLst>
            <pc:docMk/>
            <pc:sldMk cId="1189243311" sldId="284"/>
            <ac:spMk id="5" creationId="{D4F2E2DF-5EE3-8D04-0A47-0897496C857D}"/>
          </ac:spMkLst>
        </pc:spChg>
      </pc:sldChg>
      <pc:sldChg chg="modSp add mod">
        <pc:chgData name="Verduyn, Cora /NL" userId="d71ca370-91c5-46d8-b1c1-698d870ce45d" providerId="ADAL" clId="{E69A22ED-2888-4215-92C8-CD6A7A481740}" dt="2026-08-04T06:42:49.772" v="257" actId="20577"/>
        <pc:sldMkLst>
          <pc:docMk/>
          <pc:sldMk cId="3469426370" sldId="285"/>
        </pc:sldMkLst>
        <pc:spChg chg="mod">
          <ac:chgData name="Verduyn, Cora /NL" userId="d71ca370-91c5-46d8-b1c1-698d870ce45d" providerId="ADAL" clId="{E69A22ED-2888-4215-92C8-CD6A7A481740}" dt="2026-08-04T06:42:49.772" v="257" actId="20577"/>
          <ac:spMkLst>
            <pc:docMk/>
            <pc:sldMk cId="3469426370" sldId="285"/>
            <ac:spMk id="3" creationId="{5A18EB9C-DD25-E7E8-DBA0-54AB1AD31EF5}"/>
          </ac:spMkLst>
        </pc:spChg>
        <pc:spChg chg="mod">
          <ac:chgData name="Verduyn, Cora /NL" userId="d71ca370-91c5-46d8-b1c1-698d870ce45d" providerId="ADAL" clId="{E69A22ED-2888-4215-92C8-CD6A7A481740}" dt="2026-08-04T06:42:37.245" v="251"/>
          <ac:spMkLst>
            <pc:docMk/>
            <pc:sldMk cId="3469426370" sldId="285"/>
            <ac:spMk id="5" creationId="{D188A985-EF34-D9E7-D782-15C0833C0F62}"/>
          </ac:spMkLst>
        </pc:spChg>
      </pc:sldChg>
      <pc:sldChg chg="add del">
        <pc:chgData name="Verduyn, Cora /NL" userId="d71ca370-91c5-46d8-b1c1-698d870ce45d" providerId="ADAL" clId="{E69A22ED-2888-4215-92C8-CD6A7A481740}" dt="2026-08-04T06:43:06.262" v="258" actId="47"/>
        <pc:sldMkLst>
          <pc:docMk/>
          <pc:sldMk cId="3357769658" sldId="286"/>
        </pc:sldMkLst>
      </pc:sldChg>
      <pc:sldChg chg="add del">
        <pc:chgData name="Verduyn, Cora /NL" userId="d71ca370-91c5-46d8-b1c1-698d870ce45d" providerId="ADAL" clId="{E69A22ED-2888-4215-92C8-CD6A7A481740}" dt="2026-08-04T06:43:07.164" v="259" actId="47"/>
        <pc:sldMkLst>
          <pc:docMk/>
          <pc:sldMk cId="1772646790" sldId="287"/>
        </pc:sldMkLst>
      </pc:sldChg>
      <pc:sldChg chg="add del">
        <pc:chgData name="Verduyn, Cora /NL" userId="d71ca370-91c5-46d8-b1c1-698d870ce45d" providerId="ADAL" clId="{E69A22ED-2888-4215-92C8-CD6A7A481740}" dt="2026-08-04T06:43:08.074" v="260" actId="47"/>
        <pc:sldMkLst>
          <pc:docMk/>
          <pc:sldMk cId="3037120799" sldId="288"/>
        </pc:sldMkLst>
      </pc:sldChg>
      <pc:sldChg chg="add del">
        <pc:chgData name="Verduyn, Cora /NL" userId="d71ca370-91c5-46d8-b1c1-698d870ce45d" providerId="ADAL" clId="{E69A22ED-2888-4215-92C8-CD6A7A481740}" dt="2026-08-04T06:43:08.824" v="261" actId="47"/>
        <pc:sldMkLst>
          <pc:docMk/>
          <pc:sldMk cId="878557380" sldId="289"/>
        </pc:sldMkLst>
      </pc:sldChg>
      <pc:sldChg chg="add del">
        <pc:chgData name="Verduyn, Cora /NL" userId="d71ca370-91c5-46d8-b1c1-698d870ce45d" providerId="ADAL" clId="{E69A22ED-2888-4215-92C8-CD6A7A481740}" dt="2026-08-04T06:43:09.781" v="262" actId="47"/>
        <pc:sldMkLst>
          <pc:docMk/>
          <pc:sldMk cId="1833383531" sldId="290"/>
        </pc:sldMkLst>
      </pc:sldChg>
      <pc:sldChg chg="add del">
        <pc:chgData name="Verduyn, Cora /NL" userId="d71ca370-91c5-46d8-b1c1-698d870ce45d" providerId="ADAL" clId="{E69A22ED-2888-4215-92C8-CD6A7A481740}" dt="2026-08-04T06:43:10.429" v="263" actId="47"/>
        <pc:sldMkLst>
          <pc:docMk/>
          <pc:sldMk cId="908959330" sldId="291"/>
        </pc:sldMkLst>
      </pc:sldChg>
      <pc:sldChg chg="add del">
        <pc:chgData name="Verduyn, Cora /NL" userId="d71ca370-91c5-46d8-b1c1-698d870ce45d" providerId="ADAL" clId="{E69A22ED-2888-4215-92C8-CD6A7A481740}" dt="2026-08-04T06:43:11.039" v="264" actId="47"/>
        <pc:sldMkLst>
          <pc:docMk/>
          <pc:sldMk cId="2512864257" sldId="292"/>
        </pc:sldMkLst>
      </pc:sldChg>
      <pc:sldChg chg="modSp add mod">
        <pc:chgData name="Verduyn, Cora /NL" userId="d71ca370-91c5-46d8-b1c1-698d870ce45d" providerId="ADAL" clId="{E69A22ED-2888-4215-92C8-CD6A7A481740}" dt="2026-08-04T06:37:58.999" v="171" actId="1076"/>
        <pc:sldMkLst>
          <pc:docMk/>
          <pc:sldMk cId="655719491" sldId="293"/>
        </pc:sldMkLst>
        <pc:spChg chg="mod">
          <ac:chgData name="Verduyn, Cora /NL" userId="d71ca370-91c5-46d8-b1c1-698d870ce45d" providerId="ADAL" clId="{E69A22ED-2888-4215-92C8-CD6A7A481740}" dt="2026-08-04T06:37:58.999" v="171" actId="1076"/>
          <ac:spMkLst>
            <pc:docMk/>
            <pc:sldMk cId="655719491" sldId="293"/>
            <ac:spMk id="5" creationId="{A9FBE4F5-8AC8-5766-9836-5A73793BF95F}"/>
          </ac:spMkLst>
        </pc:spChg>
      </pc:sldChg>
      <pc:sldChg chg="add">
        <pc:chgData name="Verduyn, Cora /NL" userId="d71ca370-91c5-46d8-b1c1-698d870ce45d" providerId="ADAL" clId="{E69A22ED-2888-4215-92C8-CD6A7A481740}" dt="2026-08-04T06:38:12.386" v="172"/>
        <pc:sldMkLst>
          <pc:docMk/>
          <pc:sldMk cId="2553320735" sldId="294"/>
        </pc:sldMkLst>
      </pc:sldChg>
    </pc:docChg>
  </pc:docChgLst>
  <pc:docChgLst>
    <pc:chgData name="Suzanne Nijenhuis" userId="035ed38b-89f9-485d-83c8-2dde2cce9539" providerId="ADAL" clId="{7F1287E7-C557-5B0B-A0D2-5254C48FECF2}"/>
    <pc:docChg chg="undo custSel addSld delSld modSld sldOrd addSection delSection">
      <pc:chgData name="Suzanne Nijenhuis" userId="035ed38b-89f9-485d-83c8-2dde2cce9539" providerId="ADAL" clId="{7F1287E7-C557-5B0B-A0D2-5254C48FECF2}" dt="2026-08-04T09:10:33.227" v="55" actId="2711"/>
      <pc:docMkLst>
        <pc:docMk/>
      </pc:docMkLst>
      <pc:sldChg chg="del">
        <pc:chgData name="Suzanne Nijenhuis" userId="035ed38b-89f9-485d-83c8-2dde2cce9539" providerId="ADAL" clId="{7F1287E7-C557-5B0B-A0D2-5254C48FECF2}" dt="2026-08-03T14:18:55.019" v="10" actId="2696"/>
        <pc:sldMkLst>
          <pc:docMk/>
          <pc:sldMk cId="3583323075" sldId="257"/>
        </pc:sldMkLst>
      </pc:sldChg>
      <pc:sldChg chg="addSp modSp del mod ord modClrScheme chgLayout">
        <pc:chgData name="Suzanne Nijenhuis" userId="035ed38b-89f9-485d-83c8-2dde2cce9539" providerId="ADAL" clId="{7F1287E7-C557-5B0B-A0D2-5254C48FECF2}" dt="2026-08-03T14:21:37.439" v="16" actId="2696"/>
        <pc:sldMkLst>
          <pc:docMk/>
          <pc:sldMk cId="3153400116" sldId="270"/>
        </pc:sldMkLst>
        <pc:spChg chg="add mod ord">
          <ac:chgData name="Suzanne Nijenhuis" userId="035ed38b-89f9-485d-83c8-2dde2cce9539" providerId="ADAL" clId="{7F1287E7-C557-5B0B-A0D2-5254C48FECF2}" dt="2026-08-03T14:17:10.204" v="9" actId="700"/>
          <ac:spMkLst>
            <pc:docMk/>
            <pc:sldMk cId="3153400116" sldId="270"/>
            <ac:spMk id="3" creationId="{38ECDBBD-78EF-DD27-9B56-D9C4C1B0C586}"/>
          </ac:spMkLst>
        </pc:spChg>
        <pc:spChg chg="add mod ord">
          <ac:chgData name="Suzanne Nijenhuis" userId="035ed38b-89f9-485d-83c8-2dde2cce9539" providerId="ADAL" clId="{7F1287E7-C557-5B0B-A0D2-5254C48FECF2}" dt="2026-08-03T14:17:10.204" v="9" actId="700"/>
          <ac:spMkLst>
            <pc:docMk/>
            <pc:sldMk cId="3153400116" sldId="270"/>
            <ac:spMk id="5" creationId="{507377FB-CF2D-2EB2-69AC-2A7EA7685214}"/>
          </ac:spMkLst>
        </pc:spChg>
      </pc:sldChg>
      <pc:sldChg chg="del">
        <pc:chgData name="Suzanne Nijenhuis" userId="035ed38b-89f9-485d-83c8-2dde2cce9539" providerId="ADAL" clId="{7F1287E7-C557-5B0B-A0D2-5254C48FECF2}" dt="2026-08-03T14:20:54.190" v="13" actId="2696"/>
        <pc:sldMkLst>
          <pc:docMk/>
          <pc:sldMk cId="2127560926" sldId="273"/>
        </pc:sldMkLst>
      </pc:sldChg>
      <pc:sldChg chg="addSp modSp add mod modClrScheme chgLayout">
        <pc:chgData name="Suzanne Nijenhuis" userId="035ed38b-89f9-485d-83c8-2dde2cce9539" providerId="ADAL" clId="{7F1287E7-C557-5B0B-A0D2-5254C48FECF2}" dt="2026-08-04T09:09:13.043" v="49" actId="2711"/>
        <pc:sldMkLst>
          <pc:docMk/>
          <pc:sldMk cId="1498523661" sldId="274"/>
        </pc:sldMkLst>
        <pc:spChg chg="add mod ord">
          <ac:chgData name="Suzanne Nijenhuis" userId="035ed38b-89f9-485d-83c8-2dde2cce9539" providerId="ADAL" clId="{7F1287E7-C557-5B0B-A0D2-5254C48FECF2}" dt="2026-08-04T08:50:44.235" v="33" actId="20577"/>
          <ac:spMkLst>
            <pc:docMk/>
            <pc:sldMk cId="1498523661" sldId="274"/>
            <ac:spMk id="3" creationId="{1D942B54-7B41-F85F-D0E5-C52FD3A7C56E}"/>
          </ac:spMkLst>
        </pc:spChg>
        <pc:spChg chg="add mod ord">
          <ac:chgData name="Suzanne Nijenhuis" userId="035ed38b-89f9-485d-83c8-2dde2cce9539" providerId="ADAL" clId="{7F1287E7-C557-5B0B-A0D2-5254C48FECF2}" dt="2026-08-04T09:09:13.043" v="49" actId="2711"/>
          <ac:spMkLst>
            <pc:docMk/>
            <pc:sldMk cId="1498523661" sldId="274"/>
            <ac:spMk id="5" creationId="{70BCA1A4-A40B-017F-58C9-176B83E2D7D8}"/>
          </ac:spMkLst>
        </pc:spChg>
      </pc:sldChg>
      <pc:sldChg chg="del">
        <pc:chgData name="Suzanne Nijenhuis" userId="035ed38b-89f9-485d-83c8-2dde2cce9539" providerId="ADAL" clId="{7F1287E7-C557-5B0B-A0D2-5254C48FECF2}" dt="2026-08-03T14:18:55.019" v="10" actId="2696"/>
        <pc:sldMkLst>
          <pc:docMk/>
          <pc:sldMk cId="3538550918" sldId="275"/>
        </pc:sldMkLst>
      </pc:sldChg>
      <pc:sldChg chg="del">
        <pc:chgData name="Suzanne Nijenhuis" userId="035ed38b-89f9-485d-83c8-2dde2cce9539" providerId="ADAL" clId="{7F1287E7-C557-5B0B-A0D2-5254C48FECF2}" dt="2026-08-03T14:19:03.461" v="11" actId="2696"/>
        <pc:sldMkLst>
          <pc:docMk/>
          <pc:sldMk cId="3927145069" sldId="276"/>
        </pc:sldMkLst>
      </pc:sldChg>
      <pc:sldChg chg="new del">
        <pc:chgData name="Suzanne Nijenhuis" userId="035ed38b-89f9-485d-83c8-2dde2cce9539" providerId="ADAL" clId="{7F1287E7-C557-5B0B-A0D2-5254C48FECF2}" dt="2026-08-03T14:15:23.329" v="4" actId="680"/>
        <pc:sldMkLst>
          <pc:docMk/>
          <pc:sldMk cId="897708266" sldId="277"/>
        </pc:sldMkLst>
      </pc:sldChg>
      <pc:sldChg chg="add del ord">
        <pc:chgData name="Suzanne Nijenhuis" userId="035ed38b-89f9-485d-83c8-2dde2cce9539" providerId="ADAL" clId="{7F1287E7-C557-5B0B-A0D2-5254C48FECF2}" dt="2026-08-03T14:21:21.215" v="15" actId="2696"/>
        <pc:sldMkLst>
          <pc:docMk/>
          <pc:sldMk cId="4087505891" sldId="277"/>
        </pc:sldMkLst>
      </pc:sldChg>
      <pc:sldChg chg="add">
        <pc:chgData name="Suzanne Nijenhuis" userId="035ed38b-89f9-485d-83c8-2dde2cce9539" providerId="ADAL" clId="{7F1287E7-C557-5B0B-A0D2-5254C48FECF2}" dt="2026-08-03T14:21:00.643" v="14"/>
        <pc:sldMkLst>
          <pc:docMk/>
          <pc:sldMk cId="1581291850" sldId="278"/>
        </pc:sldMkLst>
      </pc:sldChg>
      <pc:sldChg chg="del">
        <pc:chgData name="Suzanne Nijenhuis" userId="035ed38b-89f9-485d-83c8-2dde2cce9539" providerId="ADAL" clId="{7F1287E7-C557-5B0B-A0D2-5254C48FECF2}" dt="2026-08-03T14:19:15.116" v="12" actId="2696"/>
        <pc:sldMkLst>
          <pc:docMk/>
          <pc:sldMk cId="3028049283" sldId="278"/>
        </pc:sldMkLst>
      </pc:sldChg>
      <pc:sldChg chg="modSp mod">
        <pc:chgData name="Suzanne Nijenhuis" userId="035ed38b-89f9-485d-83c8-2dde2cce9539" providerId="ADAL" clId="{7F1287E7-C557-5B0B-A0D2-5254C48FECF2}" dt="2026-08-04T09:09:24.221" v="50" actId="2711"/>
        <pc:sldMkLst>
          <pc:docMk/>
          <pc:sldMk cId="295319815" sldId="279"/>
        </pc:sldMkLst>
        <pc:spChg chg="mod">
          <ac:chgData name="Suzanne Nijenhuis" userId="035ed38b-89f9-485d-83c8-2dde2cce9539" providerId="ADAL" clId="{7F1287E7-C557-5B0B-A0D2-5254C48FECF2}" dt="2026-08-04T09:09:24.221" v="50" actId="2711"/>
          <ac:spMkLst>
            <pc:docMk/>
            <pc:sldMk cId="295319815" sldId="279"/>
            <ac:spMk id="5" creationId="{850CAFE0-218B-314F-685D-811D4BD89075}"/>
          </ac:spMkLst>
        </pc:spChg>
      </pc:sldChg>
      <pc:sldChg chg="modSp mod">
        <pc:chgData name="Suzanne Nijenhuis" userId="035ed38b-89f9-485d-83c8-2dde2cce9539" providerId="ADAL" clId="{7F1287E7-C557-5B0B-A0D2-5254C48FECF2}" dt="2026-08-04T09:09:34.502" v="51" actId="2711"/>
        <pc:sldMkLst>
          <pc:docMk/>
          <pc:sldMk cId="3951190677" sldId="280"/>
        </pc:sldMkLst>
        <pc:spChg chg="mod">
          <ac:chgData name="Suzanne Nijenhuis" userId="035ed38b-89f9-485d-83c8-2dde2cce9539" providerId="ADAL" clId="{7F1287E7-C557-5B0B-A0D2-5254C48FECF2}" dt="2026-08-04T09:09:34.502" v="51" actId="2711"/>
          <ac:spMkLst>
            <pc:docMk/>
            <pc:sldMk cId="3951190677" sldId="280"/>
            <ac:spMk id="5" creationId="{B4167F9E-4636-11B9-B09A-58CEEA339A93}"/>
          </ac:spMkLst>
        </pc:spChg>
      </pc:sldChg>
      <pc:sldChg chg="modSp mod">
        <pc:chgData name="Suzanne Nijenhuis" userId="035ed38b-89f9-485d-83c8-2dde2cce9539" providerId="ADAL" clId="{7F1287E7-C557-5B0B-A0D2-5254C48FECF2}" dt="2026-08-04T09:10:06.796" v="53" actId="255"/>
        <pc:sldMkLst>
          <pc:docMk/>
          <pc:sldMk cId="2717312475" sldId="281"/>
        </pc:sldMkLst>
        <pc:spChg chg="mod">
          <ac:chgData name="Suzanne Nijenhuis" userId="035ed38b-89f9-485d-83c8-2dde2cce9539" providerId="ADAL" clId="{7F1287E7-C557-5B0B-A0D2-5254C48FECF2}" dt="2026-08-04T09:10:06.796" v="53" actId="255"/>
          <ac:spMkLst>
            <pc:docMk/>
            <pc:sldMk cId="2717312475" sldId="281"/>
            <ac:spMk id="5" creationId="{FAEF5A6C-2A17-8C63-CF78-BFCAC5BAB347}"/>
          </ac:spMkLst>
        </pc:spChg>
      </pc:sldChg>
      <pc:sldChg chg="modSp mod">
        <pc:chgData name="Suzanne Nijenhuis" userId="035ed38b-89f9-485d-83c8-2dde2cce9539" providerId="ADAL" clId="{7F1287E7-C557-5B0B-A0D2-5254C48FECF2}" dt="2026-08-04T09:10:33.227" v="55" actId="2711"/>
        <pc:sldMkLst>
          <pc:docMk/>
          <pc:sldMk cId="1033765980" sldId="282"/>
        </pc:sldMkLst>
        <pc:spChg chg="mod">
          <ac:chgData name="Suzanne Nijenhuis" userId="035ed38b-89f9-485d-83c8-2dde2cce9539" providerId="ADAL" clId="{7F1287E7-C557-5B0B-A0D2-5254C48FECF2}" dt="2026-08-04T09:10:33.227" v="55" actId="2711"/>
          <ac:spMkLst>
            <pc:docMk/>
            <pc:sldMk cId="1033765980" sldId="282"/>
            <ac:spMk id="5" creationId="{38F4921E-B800-32D0-F0E8-7CFD8527E58F}"/>
          </ac:spMkLst>
        </pc:spChg>
      </pc:sldChg>
      <pc:sldChg chg="modSp mod">
        <pc:chgData name="Suzanne Nijenhuis" userId="035ed38b-89f9-485d-83c8-2dde2cce9539" providerId="ADAL" clId="{7F1287E7-C557-5B0B-A0D2-5254C48FECF2}" dt="2026-08-04T09:05:31.228" v="48" actId="123"/>
        <pc:sldMkLst>
          <pc:docMk/>
          <pc:sldMk cId="3469426370" sldId="285"/>
        </pc:sldMkLst>
        <pc:spChg chg="mod">
          <ac:chgData name="Suzanne Nijenhuis" userId="035ed38b-89f9-485d-83c8-2dde2cce9539" providerId="ADAL" clId="{7F1287E7-C557-5B0B-A0D2-5254C48FECF2}" dt="2026-08-04T09:05:31.228" v="48" actId="123"/>
          <ac:spMkLst>
            <pc:docMk/>
            <pc:sldMk cId="3469426370" sldId="285"/>
            <ac:spMk id="5" creationId="{D188A985-EF34-D9E7-D782-15C0833C0F62}"/>
          </ac:spMkLst>
        </pc:spChg>
      </pc:sldChg>
      <pc:sldChg chg="modSp mod">
        <pc:chgData name="Suzanne Nijenhuis" userId="035ed38b-89f9-485d-83c8-2dde2cce9539" providerId="ADAL" clId="{7F1287E7-C557-5B0B-A0D2-5254C48FECF2}" dt="2026-08-04T09:10:19.624" v="54" actId="2711"/>
        <pc:sldMkLst>
          <pc:docMk/>
          <pc:sldMk cId="655719491" sldId="293"/>
        </pc:sldMkLst>
        <pc:spChg chg="mod">
          <ac:chgData name="Suzanne Nijenhuis" userId="035ed38b-89f9-485d-83c8-2dde2cce9539" providerId="ADAL" clId="{7F1287E7-C557-5B0B-A0D2-5254C48FECF2}" dt="2026-08-04T09:10:19.624" v="54" actId="2711"/>
          <ac:spMkLst>
            <pc:docMk/>
            <pc:sldMk cId="655719491" sldId="293"/>
            <ac:spMk id="5" creationId="{A9FBE4F5-8AC8-5766-9836-5A73793BF95F}"/>
          </ac:spMkLst>
        </pc:spChg>
      </pc:sldChg>
      <pc:sldChg chg="del">
        <pc:chgData name="Suzanne Nijenhuis" userId="035ed38b-89f9-485d-83c8-2dde2cce9539" providerId="ADAL" clId="{7F1287E7-C557-5B0B-A0D2-5254C48FECF2}" dt="2026-08-04T08:58:50.303" v="43" actId="2696"/>
        <pc:sldMkLst>
          <pc:docMk/>
          <pc:sldMk cId="2553320735" sldId="294"/>
        </pc:sldMkLst>
      </pc:sldChg>
      <pc:sldMasterChg chg="delSldLayout">
        <pc:chgData name="Suzanne Nijenhuis" userId="035ed38b-89f9-485d-83c8-2dde2cce9539" providerId="ADAL" clId="{7F1287E7-C557-5B0B-A0D2-5254C48FECF2}" dt="2026-08-03T14:18:55.019" v="10" actId="2696"/>
        <pc:sldMasterMkLst>
          <pc:docMk/>
          <pc:sldMasterMk cId="0" sldId="2147483648"/>
        </pc:sldMasterMkLst>
        <pc:sldLayoutChg chg="del">
          <pc:chgData name="Suzanne Nijenhuis" userId="035ed38b-89f9-485d-83c8-2dde2cce9539" providerId="ADAL" clId="{7F1287E7-C557-5B0B-A0D2-5254C48FECF2}" dt="2026-08-03T14:18:55.019" v="10" actId="2696"/>
          <pc:sldLayoutMkLst>
            <pc:docMk/>
            <pc:sldMasterMk cId="0" sldId="2147483648"/>
            <pc:sldLayoutMk cId="3781332208"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4F6B49-4B4D-44C3-94E9-CA0C2CD689F6}" type="datetimeFigureOut">
              <a:t>04/08/2026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981ED6-A3F9-482A-B1BA-09D5F005080A}" type="slidenum">
              <a:t>‹#›</a:t>
            </a:fld>
            <a:endParaRPr lang="en-US"/>
          </a:p>
        </p:txBody>
      </p:sp>
    </p:spTree>
    <p:extLst>
      <p:ext uri="{BB962C8B-B14F-4D97-AF65-F5344CB8AC3E}">
        <p14:creationId xmlns:p14="http://schemas.microsoft.com/office/powerpoint/2010/main" val="372146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49E22-9638-9DDE-8BCB-B79CFEBEB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27645-1B17-D8D4-05B4-8686D41CFB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5155D9-1DF1-9044-A99C-C6B140404ED4}"/>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22F81A7C-9CF7-8F46-794C-69F0A08CCBB3}"/>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982217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36FA1-F337-39A6-4FD2-E6A8071C5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14158-9273-FA78-C1BA-84AFC84DF9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61BD33-648F-300B-8D5B-351A35F4B336}"/>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4F656628-F7CF-8BF9-8B7E-440A229F5B10}"/>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469847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FF260-2838-61B6-5330-DCFE8E412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19CA0-68B8-82E0-7C67-ECCF0B27C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DA340-E7BB-0083-BBFE-934D9DD50220}"/>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338A3F3B-478A-844C-888D-DF49582D4FE7}"/>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12561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F956F-EC09-6948-902D-BA147EC39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F789E-F15C-65D8-1470-3FDB34C92E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8AAA3-1EC3-5CE4-4BFD-346CBC658CDF}"/>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89DFFA06-3383-3C40-A8BA-F073AD18A984}"/>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690703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88CB-A848-DCE6-59EB-E47B8FE67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6E0B6F-0DF0-CE19-FDE9-D5AC53F2F1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5307F-D3FE-5B06-794A-1FF0C1BA0BC0}"/>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32ED3D66-C8C0-0825-0388-16E31420A8CC}"/>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04351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512A3-1F8C-45D8-1B34-14BED8201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986BE-EF44-C90A-8E0B-615C40B316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7FCF5-4D9A-C01E-C80B-809F1890630F}"/>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2F36ECFD-838A-D7B4-CA8B-398DCFF2AE41}"/>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25033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E4374-4850-B809-E78C-5A5684482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221A1-C5B5-2BC5-A396-346E44E9DF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77A579-E6D9-D052-21A2-4CB5048B4111}"/>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17429D12-33DB-1204-3D17-D9218EE4A886}"/>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074893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E5F0C-6E1B-B90B-4879-065BBFC9C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4DB6D-75A9-4DDE-ECF2-6C26E450FE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E754D-FB6A-EFDA-E1AB-D512487A7C44}"/>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556DA24C-3532-32CF-7FE3-1523C40D7C1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874866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5DAF4-6E80-39F1-68EF-E9C199AF7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23B122-2655-8EEB-6EA3-8C3AC41B1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65164-9C60-B5C8-8DCC-B91F67849B07}"/>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629377B8-395A-C19C-64FC-11D2AE20234C}"/>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100420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17E3E-A6B7-49E2-0855-4EFCAE71F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01E2F-3E5F-0EC7-CCB3-6ABA2D06A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EE1EC-D4C0-701E-6CCA-8F4C55807553}"/>
              </a:ext>
            </a:extLst>
          </p:cNvPr>
          <p:cNvSpPr>
            <a:spLocks noGrp="1"/>
          </p:cNvSpPr>
          <p:nvPr>
            <p:ph type="body" idx="1"/>
          </p:nvPr>
        </p:nvSpPr>
        <p:spPr/>
        <p:txBody>
          <a:bodyPr/>
          <a:lstStyle/>
          <a:p>
            <a:r>
              <a:rPr lang="en-US" dirty="0"/>
              <a:t>
[Sources]</a:t>
            </a:r>
            <a:r>
              <a:rPr lang="en-GB" sz="1200" b="1" kern="1200" dirty="0">
                <a:solidFill>
                  <a:schemeClr val="tx1"/>
                </a:solidFill>
                <a:effectLst/>
                <a:latin typeface="+mn-lt"/>
                <a:ea typeface="+mn-ea"/>
                <a:cs typeface="+mn-cs"/>
              </a:rPr>
              <a:t> Variable paragraph: Oncology &amp; </a:t>
            </a:r>
            <a:r>
              <a:rPr lang="en-GB" sz="1200" b="1" kern="1200" dirty="0" err="1">
                <a:solidFill>
                  <a:schemeClr val="tx1"/>
                </a:solidFill>
                <a:effectLst/>
                <a:latin typeface="+mn-lt"/>
                <a:ea typeface="+mn-ea"/>
                <a:cs typeface="+mn-cs"/>
              </a:rPr>
              <a:t>Hematology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oncological and </a:t>
            </a:r>
            <a:r>
              <a:rPr lang="en-GB" sz="1200" kern="1200" dirty="0" err="1">
                <a:solidFill>
                  <a:schemeClr val="tx1"/>
                </a:solidFill>
                <a:effectLst/>
                <a:latin typeface="+mn-lt"/>
                <a:ea typeface="+mn-ea"/>
                <a:cs typeface="+mn-cs"/>
              </a:rPr>
              <a:t>hematological</a:t>
            </a:r>
            <a:r>
              <a:rPr lang="en-GB" sz="1200" kern="1200" dirty="0">
                <a:solidFill>
                  <a:schemeClr val="tx1"/>
                </a:solidFill>
                <a:effectLst/>
                <a:latin typeface="+mn-lt"/>
                <a:ea typeface="+mn-ea"/>
                <a:cs typeface="+mn-cs"/>
              </a:rPr>
              <a:t> conditions, treatments are often intensive, complex, and frequently adjusted. This increases the likelihood of side effects and unexpected reactions. Recording and analysing these signals helps improve the safety of treatments, both now and in the future.</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Rare or Neurological Conditions</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rare or neurological conditions, there is often limited knowledge about experiences with specific treatments. This makes it especially important to report side effects and other safety-related experiences. Pharmacovigilance helps build this knowledge and improve understanding of risks, supporting safe care for patients who often require long-term specialist treatment.</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Endocrinology &amp; Rheumatology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Patients with endocrine disorders often use long-term medication to keep chronic symptoms under control, and the same applies to rheumatological conditions. Changes in dosage or combinations of different medicines can have significant effects. It is important to monitor this, to ensure continued safe use of medication.</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Respiratory &amp; Inflammatory Diseases</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Patients with respiratory conditions often use inhalation therapies and other treatments over long periods. Inflammation frequently plays a role and is treated with medication. In other inflammatory diseases, treatment is also often aimed at long-term suppression of inflammatory processes.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These types of treatments can carry specific safety risks, particularly when combined with other medicines or when treatment changes occur.</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Psychiatry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psychiatric conditions, medicines are often used long term, and real-world use experience is highly important. Treatment is therefore carefully tailored to the individual patient. Side effects, interactions, or changes in effectiveness can have a major impact on patients’ functioning, making psychiatric treatment particularly complex.</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Variable paragraph: Dermatology</a:t>
            </a:r>
            <a:endParaRPr lang="en-N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dermatological conditions, patients often use medicines for extended periods to control symptoms. Changes in dosage, long-term use, or combining multiple treatments can affect both effectiveness and safety. Side effects or unexpected skin reactions can also have a significant impact on patients’ daily lives.</a:t>
            </a:r>
            <a:endParaRPr lang="en-NL" sz="1200" kern="1200" dirty="0">
              <a:solidFill>
                <a:schemeClr val="tx1"/>
              </a:solidFill>
              <a:effectLst/>
              <a:latin typeface="+mn-lt"/>
              <a:ea typeface="+mn-ea"/>
              <a:cs typeface="+mn-cs"/>
            </a:endParaRPr>
          </a:p>
          <a:p>
            <a:r>
              <a:rPr lang="en-US" dirty="0"/>
              <a:t>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ECB290BA-0D34-6F50-1D95-FA2CC7D68F1A}"/>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643251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B0183-A744-530F-B8A6-018ABFE9A7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27E878-95C0-5E76-28D6-340000B0E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20600F-1FFC-AF61-4DF4-D16BE8DA3CBC}"/>
              </a:ext>
            </a:extLst>
          </p:cNvPr>
          <p:cNvSpPr>
            <a:spLocks noGrp="1"/>
          </p:cNvSpPr>
          <p:nvPr>
            <p:ph type="body" idx="1"/>
          </p:nvPr>
        </p:nvSpPr>
        <p:spPr/>
        <p:txBody>
          <a:bodyPr/>
          <a:lstStyle/>
          <a:p>
            <a:r>
              <a:rPr lang="en-US"/>
              <a:t>
[Sources]
Visual on this slide was generated with Microsoft Copilot.
Official message source: World Health Organization, World Patient Safety Day 2026: theme "Safe care for noncommunicable diseases"; slogan "Safe care for life!"; date 17 September 2026.
</a:t>
            </a:r>
          </a:p>
        </p:txBody>
      </p:sp>
      <p:sp>
        <p:nvSpPr>
          <p:cNvPr id="4" name="Slide Number Placeholder 3">
            <a:extLst>
              <a:ext uri="{FF2B5EF4-FFF2-40B4-BE49-F238E27FC236}">
                <a16:creationId xmlns:a16="http://schemas.microsoft.com/office/drawing/2014/main" id="{ED24AB64-767C-908F-755B-B4D96C0A9B7E}"/>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63229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8CB9A-7887-6470-A75D-77A3FCEBBDD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AAEAA143-1115-52E9-A735-2406D2E9929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NL"/>
          </a:p>
        </p:txBody>
      </p:sp>
      <p:sp>
        <p:nvSpPr>
          <p:cNvPr id="4" name="Text Placeholder 3">
            <a:extLst>
              <a:ext uri="{FF2B5EF4-FFF2-40B4-BE49-F238E27FC236}">
                <a16:creationId xmlns:a16="http://schemas.microsoft.com/office/drawing/2014/main" id="{E16B7979-400D-B46F-5E55-E02AA0D8C46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64B79CD-D55D-2669-FB8D-AFCD59D74D04}"/>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6" name="Footer Placeholder 5">
            <a:extLst>
              <a:ext uri="{FF2B5EF4-FFF2-40B4-BE49-F238E27FC236}">
                <a16:creationId xmlns:a16="http://schemas.microsoft.com/office/drawing/2014/main" id="{96827422-0A34-6AD2-2261-EA95307F0F3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C8F6B28-CDD0-B965-0DF5-FF39D347767B}"/>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221098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9E37D-3533-0ECD-9765-7D0B53B5561E}"/>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982B7A37-8937-70C6-027F-2464E7D2B1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00FEAA8D-6682-9C29-5AEF-5D0D5C9D3E74}"/>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4A6327BC-1DC2-D1B1-D72B-9A2C9D8E81F5}"/>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078B6D2-0863-D87C-1DEC-7E7C8E9E8BAA}"/>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981845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C05C9-5D42-DCE3-1528-63E9DC48BDA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4CFAC44C-1720-BC12-D350-99A287E980E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208AC7A-D08D-52B7-2916-BF05571ED227}"/>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B5A545A7-7539-3D91-A51B-3D1FDC16B31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5DA4DA51-A060-4D41-EC01-1ADE7CB8BB06}"/>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825108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91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EDA75-481F-0FC2-CEF4-37BAF393BD5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NL"/>
          </a:p>
        </p:txBody>
      </p:sp>
      <p:sp>
        <p:nvSpPr>
          <p:cNvPr id="3" name="Subtitle 2">
            <a:extLst>
              <a:ext uri="{FF2B5EF4-FFF2-40B4-BE49-F238E27FC236}">
                <a16:creationId xmlns:a16="http://schemas.microsoft.com/office/drawing/2014/main" id="{78C6E789-124E-FD11-F81A-D437E5E3805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456D2851-57FE-AD8B-BA2A-6569BD241E33}"/>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28C65424-32E2-D8D4-03AE-94E1538EB4E5}"/>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CA13EE7-9B02-47A7-44CF-2868E4292044}"/>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1223165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50E31-30DB-5B56-3F95-6B5867A44205}"/>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60F22EEB-59F7-26A8-DF73-00699BD02E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7531D0-381D-1896-1136-14809536552B}"/>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80BCC078-F796-2AED-D7C2-2204AAFC094E}"/>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8A4B3E8-DE40-5C05-FDFC-4B8EB7A5EF90}"/>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688930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33D85-341F-049D-43E2-2472E8D7B03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A02520F-BF22-C2A3-363C-C0369B65B283}"/>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25C820-59C1-E5A0-AED2-09A74DEBBDEF}"/>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2DCEE4AC-1BFF-37FA-3336-B01519C494B5}"/>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81975D8-3A12-A0CC-8689-B37AE1279AFA}"/>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2185247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79374-824D-5009-7F0D-5609ED35FA38}"/>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6FCD093F-9C2E-1F7E-0C66-B52958AF00A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5CAABDB6-8DFF-57F1-D2D0-9833553F4774}"/>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3A04E6EA-0A1B-5801-6914-ED329D6928B9}"/>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6" name="Footer Placeholder 5">
            <a:extLst>
              <a:ext uri="{FF2B5EF4-FFF2-40B4-BE49-F238E27FC236}">
                <a16:creationId xmlns:a16="http://schemas.microsoft.com/office/drawing/2014/main" id="{1AFF004D-D480-86CE-069F-B324C89C132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BFE11E55-7619-2A18-8209-86716036967A}"/>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123495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0FF7-2D0F-9B84-A31B-3B80E1CF7321}"/>
              </a:ext>
            </a:extLst>
          </p:cNvPr>
          <p:cNvSpPr>
            <a:spLocks noGrp="1"/>
          </p:cNvSpPr>
          <p:nvPr>
            <p:ph type="title"/>
          </p:nvPr>
        </p:nvSpPr>
        <p:spPr>
          <a:xfrm>
            <a:off x="629841" y="365126"/>
            <a:ext cx="78867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35EBB39E-E230-AC5F-B4FF-F3BCA0B9451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8EA9549-310E-E53B-D11A-394941DF515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E10D05A5-DC41-46E1-A59E-61779E730AB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25828DC-9270-0462-84AA-21D3D714DD0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1A20B145-3366-F09B-2ADC-171E995722D8}"/>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8" name="Footer Placeholder 7">
            <a:extLst>
              <a:ext uri="{FF2B5EF4-FFF2-40B4-BE49-F238E27FC236}">
                <a16:creationId xmlns:a16="http://schemas.microsoft.com/office/drawing/2014/main" id="{9D3E1ED8-4F77-AF51-AEBF-61F7FF2E651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D87027C7-06A0-1995-50C6-D304D3D0DD98}"/>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720949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D56E0-4DB7-AB00-3A69-7AA3451D5A5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8925D847-99A6-16DB-52E2-9B9D4F35C16B}"/>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4" name="Footer Placeholder 3">
            <a:extLst>
              <a:ext uri="{FF2B5EF4-FFF2-40B4-BE49-F238E27FC236}">
                <a16:creationId xmlns:a16="http://schemas.microsoft.com/office/drawing/2014/main" id="{845A1764-9B1C-28E7-8CA0-9314397C16A8}"/>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B577195A-C212-8A95-5AD9-AB4DA52DA9CF}"/>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135251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0C63A9-E146-FE58-3542-14D15EB75E4F}"/>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3" name="Footer Placeholder 2">
            <a:extLst>
              <a:ext uri="{FF2B5EF4-FFF2-40B4-BE49-F238E27FC236}">
                <a16:creationId xmlns:a16="http://schemas.microsoft.com/office/drawing/2014/main" id="{B7272EA2-D717-ADE7-66E1-DCEF6F60F840}"/>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FEDBD422-8092-F5AF-7DD1-20156A17BD3C}"/>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028957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567B1-9C58-F19A-2FCD-D7B6B21CD05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CAF56554-9054-2E8C-1CAC-B9560C51D99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15E46181-78C5-2ED2-6C04-5915E70D911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A432636-E884-C2FB-E86F-7565B3C13D5B}"/>
              </a:ext>
            </a:extLst>
          </p:cNvPr>
          <p:cNvSpPr>
            <a:spLocks noGrp="1"/>
          </p:cNvSpPr>
          <p:nvPr>
            <p:ph type="dt" sz="half" idx="10"/>
          </p:nvPr>
        </p:nvSpPr>
        <p:spPr/>
        <p:txBody>
          <a:bodyPr/>
          <a:lstStyle/>
          <a:p>
            <a:fld id="{AB821242-ED45-4AE7-9EE8-72025F8BBA1F}" type="datetimeFigureOut">
              <a:rPr lang="en-NL" smtClean="0"/>
              <a:t>04/08/2026</a:t>
            </a:fld>
            <a:endParaRPr lang="en-NL"/>
          </a:p>
        </p:txBody>
      </p:sp>
      <p:sp>
        <p:nvSpPr>
          <p:cNvPr id="6" name="Footer Placeholder 5">
            <a:extLst>
              <a:ext uri="{FF2B5EF4-FFF2-40B4-BE49-F238E27FC236}">
                <a16:creationId xmlns:a16="http://schemas.microsoft.com/office/drawing/2014/main" id="{A56FAF74-FE7B-FE05-7F2F-B30DE922B73C}"/>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B0C9A3B2-616A-30D2-FE91-592C599771DC}"/>
              </a:ext>
            </a:extLst>
          </p:cNvPr>
          <p:cNvSpPr>
            <a:spLocks noGrp="1"/>
          </p:cNvSpPr>
          <p:nvPr>
            <p:ph type="sldNum" sz="quarter" idx="12"/>
          </p:nvPr>
        </p:nvSpPr>
        <p:spPr/>
        <p:txBody>
          <a:bodyPr/>
          <a:lstStyle/>
          <a:p>
            <a:fld id="{3759AEA8-6DAC-4A24-B7F4-45152F9AE7AF}" type="slidenum">
              <a:rPr lang="en-NL" smtClean="0"/>
              <a:t>‹#›</a:t>
            </a:fld>
            <a:endParaRPr lang="en-NL"/>
          </a:p>
        </p:txBody>
      </p:sp>
    </p:spTree>
    <p:extLst>
      <p:ext uri="{BB962C8B-B14F-4D97-AF65-F5344CB8AC3E}">
        <p14:creationId xmlns:p14="http://schemas.microsoft.com/office/powerpoint/2010/main" val="344610770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715E0A-3405-A6ED-57F2-EE29060AAA4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587F3C1-0635-D93E-5C76-6259B7E7571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A17FB82E-38C7-B2CD-12C3-ED2AA2ABCDF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AB821242-ED45-4AE7-9EE8-72025F8BBA1F}" type="datetimeFigureOut">
              <a:rPr lang="en-NL" smtClean="0"/>
              <a:t>04/08/2026</a:t>
            </a:fld>
            <a:endParaRPr lang="en-NL"/>
          </a:p>
        </p:txBody>
      </p:sp>
      <p:sp>
        <p:nvSpPr>
          <p:cNvPr id="5" name="Footer Placeholder 4">
            <a:extLst>
              <a:ext uri="{FF2B5EF4-FFF2-40B4-BE49-F238E27FC236}">
                <a16:creationId xmlns:a16="http://schemas.microsoft.com/office/drawing/2014/main" id="{98FAEEEC-52D2-FD00-C3EE-BDA7559ABBA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NL"/>
          </a:p>
        </p:txBody>
      </p:sp>
      <p:sp>
        <p:nvSpPr>
          <p:cNvPr id="6" name="Slide Number Placeholder 5">
            <a:extLst>
              <a:ext uri="{FF2B5EF4-FFF2-40B4-BE49-F238E27FC236}">
                <a16:creationId xmlns:a16="http://schemas.microsoft.com/office/drawing/2014/main" id="{9FCF50BF-FC29-E25A-8E93-F32D2429E2A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3759AEA8-6DAC-4A24-B7F4-45152F9AE7AF}" type="slidenum">
              <a:rPr lang="en-NL" smtClean="0"/>
              <a:t>‹#›</a:t>
            </a:fld>
            <a:endParaRPr lang="en-NL"/>
          </a:p>
        </p:txBody>
      </p:sp>
    </p:spTree>
    <p:extLst>
      <p:ext uri="{BB962C8B-B14F-4D97-AF65-F5344CB8AC3E}">
        <p14:creationId xmlns:p14="http://schemas.microsoft.com/office/powerpoint/2010/main" val="3637329657"/>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www.who.int/campaigns/world-patient-safety-day/202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08253-5D05-18AE-8DBF-5C012E897FAB}"/>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9EDA5345-B889-055D-7AA9-6794117EEB3D}"/>
              </a:ext>
            </a:extLst>
          </p:cNvPr>
          <p:cNvPicPr>
            <a:picLocks noChangeAspect="1"/>
          </p:cNvPicPr>
          <p:nvPr/>
        </p:nvPicPr>
        <p:blipFill>
          <a:blip r:embed="rId3">
            <a:alphaModFix amt="7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57027B16-8AA1-B20B-62CD-A34ABAE0C72A}"/>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grpSp>
        <p:nvGrpSpPr>
          <p:cNvPr id="16" name="Group 15">
            <a:extLst>
              <a:ext uri="{FF2B5EF4-FFF2-40B4-BE49-F238E27FC236}">
                <a16:creationId xmlns:a16="http://schemas.microsoft.com/office/drawing/2014/main" id="{18B2A675-3AF8-6FDB-414C-E6E31239C695}"/>
              </a:ext>
            </a:extLst>
          </p:cNvPr>
          <p:cNvGrpSpPr/>
          <p:nvPr/>
        </p:nvGrpSpPr>
        <p:grpSpPr>
          <a:xfrm>
            <a:off x="2743199" y="2369748"/>
            <a:ext cx="3657600" cy="777830"/>
            <a:chOff x="2743199" y="2245729"/>
            <a:chExt cx="3657600" cy="777830"/>
          </a:xfrm>
        </p:grpSpPr>
        <p:sp>
          <p:nvSpPr>
            <p:cNvPr id="5" name="Text 2">
              <a:extLst>
                <a:ext uri="{FF2B5EF4-FFF2-40B4-BE49-F238E27FC236}">
                  <a16:creationId xmlns:a16="http://schemas.microsoft.com/office/drawing/2014/main" id="{A71F8921-E062-A964-182C-3AEAC7898B3A}"/>
                </a:ext>
              </a:extLst>
            </p:cNvPr>
            <p:cNvSpPr/>
            <p:nvPr/>
          </p:nvSpPr>
          <p:spPr>
            <a:xfrm>
              <a:off x="2743199" y="2245729"/>
              <a:ext cx="3657600" cy="384048"/>
            </a:xfrm>
            <a:prstGeom prst="rect">
              <a:avLst/>
            </a:prstGeom>
            <a:noFill/>
            <a:ln/>
          </p:spPr>
          <p:txBody>
            <a:bodyPr wrap="square" lIns="0" tIns="0" rIns="0" bIns="0" rtlCol="0" anchor="ctr">
              <a:normAutofit lnSpcReduction="10000"/>
            </a:bodyPr>
            <a:lstStyle/>
            <a:p>
              <a:pPr marL="0" indent="0" algn="ctr">
                <a:buNone/>
              </a:pPr>
              <a:r>
                <a:rPr lang="en-US" sz="2700" b="1">
                  <a:solidFill>
                    <a:srgbClr val="12325C"/>
                  </a:solidFill>
                  <a:latin typeface="Aptos Display" pitchFamily="34" charset="0"/>
                  <a:ea typeface="Aptos Display" pitchFamily="34" charset="-122"/>
                  <a:cs typeface="Aptos Display" pitchFamily="34" charset="-120"/>
                </a:rPr>
                <a:t>WORLD </a:t>
              </a:r>
              <a:r>
                <a:rPr lang="en-US" sz="2700" b="1">
                  <a:solidFill>
                    <a:srgbClr val="12325C"/>
                  </a:solidFill>
                  <a:latin typeface="Aptos Display" pitchFamily="34" charset="0"/>
                </a:rPr>
                <a:t>PATIENT</a:t>
              </a:r>
            </a:p>
          </p:txBody>
        </p:sp>
        <p:sp>
          <p:nvSpPr>
            <p:cNvPr id="6" name="Text 3">
              <a:extLst>
                <a:ext uri="{FF2B5EF4-FFF2-40B4-BE49-F238E27FC236}">
                  <a16:creationId xmlns:a16="http://schemas.microsoft.com/office/drawing/2014/main" id="{2E3FDFE1-AC82-474A-4992-7D375FABF6AD}"/>
                </a:ext>
              </a:extLst>
            </p:cNvPr>
            <p:cNvSpPr/>
            <p:nvPr/>
          </p:nvSpPr>
          <p:spPr>
            <a:xfrm>
              <a:off x="2743199" y="2456631"/>
              <a:ext cx="3657600" cy="566928"/>
            </a:xfrm>
            <a:prstGeom prst="rect">
              <a:avLst/>
            </a:prstGeom>
            <a:noFill/>
            <a:ln/>
          </p:spPr>
          <p:txBody>
            <a:bodyPr wrap="square" lIns="0" tIns="0" rIns="0" bIns="0" rtlCol="0" anchor="ctr">
              <a:normAutofit/>
            </a:bodyPr>
            <a:lstStyle/>
            <a:p>
              <a:pPr marL="0" indent="0" algn="ctr">
                <a:buNone/>
              </a:pPr>
              <a:r>
                <a:rPr lang="en-US" sz="3300" b="1">
                  <a:solidFill>
                    <a:srgbClr val="FF6B00"/>
                  </a:solidFill>
                  <a:latin typeface="Aptos Display" pitchFamily="34" charset="0"/>
                  <a:ea typeface="Aptos Display" pitchFamily="34" charset="-122"/>
                  <a:cs typeface="Aptos Display" pitchFamily="34" charset="-120"/>
                </a:rPr>
                <a:t>SAFETY DAY </a:t>
              </a:r>
              <a:r>
                <a:rPr lang="en-US" sz="3300" b="1">
                  <a:solidFill>
                    <a:srgbClr val="12325C"/>
                  </a:solidFill>
                  <a:latin typeface="Aptos Display" pitchFamily="34" charset="0"/>
                  <a:ea typeface="Aptos Display" pitchFamily="34" charset="-122"/>
                  <a:cs typeface="Aptos Display" pitchFamily="34" charset="-120"/>
                </a:rPr>
                <a:t>2026</a:t>
              </a:r>
              <a:endParaRPr lang="en-US" sz="3300">
                <a:solidFill>
                  <a:srgbClr val="12325C"/>
                </a:solidFill>
              </a:endParaRPr>
            </a:p>
          </p:txBody>
        </p:sp>
      </p:grpSp>
      <p:sp>
        <p:nvSpPr>
          <p:cNvPr id="7" name="Shape 4">
            <a:extLst>
              <a:ext uri="{FF2B5EF4-FFF2-40B4-BE49-F238E27FC236}">
                <a16:creationId xmlns:a16="http://schemas.microsoft.com/office/drawing/2014/main" id="{83B03E72-9E1C-4078-6F8B-8DA34EAF3A2C}"/>
              </a:ext>
            </a:extLst>
          </p:cNvPr>
          <p:cNvSpPr/>
          <p:nvPr/>
        </p:nvSpPr>
        <p:spPr>
          <a:xfrm>
            <a:off x="4146699" y="3244175"/>
            <a:ext cx="1005840" cy="0"/>
          </a:xfrm>
          <a:prstGeom prst="line">
            <a:avLst/>
          </a:prstGeom>
          <a:noFill/>
          <a:ln w="25400">
            <a:solidFill>
              <a:srgbClr val="0096A6"/>
            </a:solidFill>
            <a:prstDash val="solid"/>
          </a:ln>
        </p:spPr>
        <p:txBody>
          <a:bodyPr/>
          <a:lstStyle/>
          <a:p>
            <a:endParaRPr lang="nl-NL"/>
          </a:p>
        </p:txBody>
      </p:sp>
      <p:sp>
        <p:nvSpPr>
          <p:cNvPr id="8" name="Text 5">
            <a:extLst>
              <a:ext uri="{FF2B5EF4-FFF2-40B4-BE49-F238E27FC236}">
                <a16:creationId xmlns:a16="http://schemas.microsoft.com/office/drawing/2014/main" id="{1D33F482-B384-7B07-06BA-35BDAA50A9A0}"/>
              </a:ext>
            </a:extLst>
          </p:cNvPr>
          <p:cNvSpPr/>
          <p:nvPr/>
        </p:nvSpPr>
        <p:spPr>
          <a:xfrm>
            <a:off x="2185019" y="3210815"/>
            <a:ext cx="4929199" cy="685800"/>
          </a:xfrm>
          <a:prstGeom prst="rect">
            <a:avLst/>
          </a:prstGeom>
          <a:noFill/>
          <a:ln/>
        </p:spPr>
        <p:txBody>
          <a:bodyPr wrap="square" lIns="254" tIns="254" rIns="254" bIns="254" rtlCol="0" anchor="ctr">
            <a:normAutofit/>
          </a:bodyPr>
          <a:lstStyle/>
          <a:p>
            <a:pPr marL="0" indent="0" algn="ctr">
              <a:buNone/>
            </a:pPr>
            <a:r>
              <a:rPr lang="en-US">
                <a:solidFill>
                  <a:srgbClr val="12325C"/>
                </a:solidFill>
                <a:latin typeface="Aptos" pitchFamily="34" charset="0"/>
                <a:ea typeface="Aptos" pitchFamily="34" charset="-122"/>
                <a:cs typeface="Aptos" pitchFamily="34" charset="-120"/>
              </a:rPr>
              <a:t>Safe care for noncommunicable diseases</a:t>
            </a:r>
            <a:endParaRPr lang="en-US"/>
          </a:p>
        </p:txBody>
      </p:sp>
      <p:grpSp>
        <p:nvGrpSpPr>
          <p:cNvPr id="15" name="Group 14">
            <a:extLst>
              <a:ext uri="{FF2B5EF4-FFF2-40B4-BE49-F238E27FC236}">
                <a16:creationId xmlns:a16="http://schemas.microsoft.com/office/drawing/2014/main" id="{E9DB2B01-0A2D-0A79-636E-A9DC1E7EA625}"/>
              </a:ext>
            </a:extLst>
          </p:cNvPr>
          <p:cNvGrpSpPr/>
          <p:nvPr/>
        </p:nvGrpSpPr>
        <p:grpSpPr>
          <a:xfrm>
            <a:off x="2820528" y="3650313"/>
            <a:ext cx="3794759" cy="1278798"/>
            <a:chOff x="2667234" y="2682297"/>
            <a:chExt cx="3794759" cy="1278798"/>
          </a:xfrm>
        </p:grpSpPr>
        <p:sp>
          <p:nvSpPr>
            <p:cNvPr id="10" name="Text 7">
              <a:extLst>
                <a:ext uri="{FF2B5EF4-FFF2-40B4-BE49-F238E27FC236}">
                  <a16:creationId xmlns:a16="http://schemas.microsoft.com/office/drawing/2014/main" id="{AC3461F5-2C9F-9B7B-3DCE-190BBE06CC7F}"/>
                </a:ext>
              </a:extLst>
            </p:cNvPr>
            <p:cNvSpPr/>
            <p:nvPr/>
          </p:nvSpPr>
          <p:spPr>
            <a:xfrm>
              <a:off x="2667234" y="2682297"/>
              <a:ext cx="3794759" cy="757590"/>
            </a:xfrm>
            <a:prstGeom prst="rect">
              <a:avLst/>
            </a:prstGeom>
            <a:noFill/>
            <a:ln/>
          </p:spPr>
          <p:txBody>
            <a:bodyPr wrap="square" lIns="0" tIns="0" rIns="0" bIns="0" rtlCol="0" anchor="ctr">
              <a:normAutofit/>
            </a:bodyPr>
            <a:lstStyle/>
            <a:p>
              <a:pPr marL="0" indent="0" algn="ctr">
                <a:buNone/>
              </a:pPr>
              <a:r>
                <a:rPr lang="en-US" sz="3200">
                  <a:solidFill>
                    <a:srgbClr val="12325C"/>
                  </a:solidFill>
                  <a:latin typeface="Georgia" pitchFamily="34" charset="0"/>
                  <a:ea typeface="Georgia" pitchFamily="34" charset="-122"/>
                  <a:cs typeface="Georgia" pitchFamily="34" charset="-120"/>
                </a:rPr>
                <a:t>Safe care</a:t>
              </a:r>
              <a:endParaRPr lang="en-US" sz="3200"/>
            </a:p>
          </p:txBody>
        </p:sp>
        <p:sp>
          <p:nvSpPr>
            <p:cNvPr id="11" name="Text 8">
              <a:extLst>
                <a:ext uri="{FF2B5EF4-FFF2-40B4-BE49-F238E27FC236}">
                  <a16:creationId xmlns:a16="http://schemas.microsoft.com/office/drawing/2014/main" id="{D8CEE63B-16A5-F813-8651-B1D21458C910}"/>
                </a:ext>
              </a:extLst>
            </p:cNvPr>
            <p:cNvSpPr/>
            <p:nvPr/>
          </p:nvSpPr>
          <p:spPr>
            <a:xfrm>
              <a:off x="2703811" y="3072384"/>
              <a:ext cx="3736378" cy="888711"/>
            </a:xfrm>
            <a:prstGeom prst="rect">
              <a:avLst/>
            </a:prstGeom>
            <a:noFill/>
            <a:ln/>
          </p:spPr>
          <p:txBody>
            <a:bodyPr wrap="square" lIns="0" tIns="0" rIns="0" bIns="0" rtlCol="0" anchor="ctr">
              <a:normAutofit/>
            </a:bodyPr>
            <a:lstStyle/>
            <a:p>
              <a:pPr marL="0" indent="0" algn="ctr">
                <a:buNone/>
              </a:pPr>
              <a:r>
                <a:rPr lang="en-US" sz="3600">
                  <a:solidFill>
                    <a:srgbClr val="FF6B00"/>
                  </a:solidFill>
                  <a:latin typeface="Segoe Script" pitchFamily="34" charset="0"/>
                  <a:ea typeface="Segoe Script" pitchFamily="34" charset="-122"/>
                  <a:cs typeface="Segoe Script" pitchFamily="34" charset="-120"/>
                </a:rPr>
                <a:t>for life!</a:t>
              </a:r>
              <a:endParaRPr lang="en-US" sz="3600"/>
            </a:p>
          </p:txBody>
        </p:sp>
      </p:grpSp>
      <p:sp>
        <p:nvSpPr>
          <p:cNvPr id="13" name="Text 10">
            <a:extLst>
              <a:ext uri="{FF2B5EF4-FFF2-40B4-BE49-F238E27FC236}">
                <a16:creationId xmlns:a16="http://schemas.microsoft.com/office/drawing/2014/main" id="{6E578BCA-5DFC-1C49-FC01-81716F18005D}"/>
              </a:ext>
            </a:extLst>
          </p:cNvPr>
          <p:cNvSpPr/>
          <p:nvPr/>
        </p:nvSpPr>
        <p:spPr>
          <a:xfrm>
            <a:off x="6903720" y="6518504"/>
            <a:ext cx="2240280" cy="228600"/>
          </a:xfrm>
          <a:prstGeom prst="rect">
            <a:avLst/>
          </a:prstGeom>
          <a:noFill/>
          <a:ln/>
        </p:spPr>
        <p:txBody>
          <a:bodyPr wrap="square" lIns="0" tIns="0" rIns="0" bIns="0" rtlCol="0" anchor="ctr">
            <a:normAutofit/>
          </a:bodyPr>
          <a:lstStyle/>
          <a:p>
            <a:pPr marL="0" indent="0" algn="ctr">
              <a:buNone/>
            </a:pPr>
            <a:r>
              <a:rPr lang="en-US" sz="1500" b="1">
                <a:solidFill>
                  <a:srgbClr val="12325C"/>
                </a:solidFill>
                <a:latin typeface="Aptos" pitchFamily="34" charset="0"/>
                <a:ea typeface="Aptos" pitchFamily="34" charset="-122"/>
                <a:cs typeface="Aptos" pitchFamily="34" charset="-120"/>
              </a:rPr>
              <a:t>17 September 2026</a:t>
            </a:r>
            <a:endParaRPr lang="en-US" sz="1500"/>
          </a:p>
        </p:txBody>
      </p:sp>
      <p:pic>
        <p:nvPicPr>
          <p:cNvPr id="18" name="Picture 17">
            <a:extLst>
              <a:ext uri="{FF2B5EF4-FFF2-40B4-BE49-F238E27FC236}">
                <a16:creationId xmlns:a16="http://schemas.microsoft.com/office/drawing/2014/main" id="{398B7C73-E445-3B3C-AEE4-31508B7EA046}"/>
              </a:ext>
            </a:extLst>
          </p:cNvPr>
          <p:cNvPicPr>
            <a:picLocks noChangeAspect="1"/>
          </p:cNvPicPr>
          <p:nvPr/>
        </p:nvPicPr>
        <p:blipFill>
          <a:blip r:embed="rId4"/>
          <a:stretch>
            <a:fillRect/>
          </a:stretch>
        </p:blipFill>
        <p:spPr>
          <a:xfrm>
            <a:off x="4846322" y="50013"/>
            <a:ext cx="1006991" cy="540000"/>
          </a:xfrm>
          <a:prstGeom prst="rect">
            <a:avLst/>
          </a:prstGeom>
        </p:spPr>
      </p:pic>
      <p:pic>
        <p:nvPicPr>
          <p:cNvPr id="20" name="Picture 19">
            <a:extLst>
              <a:ext uri="{FF2B5EF4-FFF2-40B4-BE49-F238E27FC236}">
                <a16:creationId xmlns:a16="http://schemas.microsoft.com/office/drawing/2014/main" id="{3D4A76FF-BDA8-F138-4DB3-27F064C225B0}"/>
              </a:ext>
            </a:extLst>
          </p:cNvPr>
          <p:cNvPicPr>
            <a:picLocks noChangeAspect="1"/>
          </p:cNvPicPr>
          <p:nvPr/>
        </p:nvPicPr>
        <p:blipFill>
          <a:blip r:embed="rId5"/>
          <a:stretch>
            <a:fillRect/>
          </a:stretch>
        </p:blipFill>
        <p:spPr>
          <a:xfrm>
            <a:off x="2857105" y="85936"/>
            <a:ext cx="1308463" cy="540000"/>
          </a:xfrm>
          <a:prstGeom prst="rect">
            <a:avLst/>
          </a:prstGeom>
        </p:spPr>
      </p:pic>
    </p:spTree>
    <p:extLst>
      <p:ext uri="{BB962C8B-B14F-4D97-AF65-F5344CB8AC3E}">
        <p14:creationId xmlns:p14="http://schemas.microsoft.com/office/powerpoint/2010/main" val="623438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40966-E10D-6E8D-2744-421971B45625}"/>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17EA0181-E224-055B-CD1A-75DE072EF429}"/>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FC842B32-6763-EDFA-1751-6EEED58A1DBD}"/>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5A18EB9C-DD25-E7E8-DBA0-54AB1AD31EF5}"/>
              </a:ext>
            </a:extLst>
          </p:cNvPr>
          <p:cNvSpPr>
            <a:spLocks noGrp="1"/>
          </p:cNvSpPr>
          <p:nvPr>
            <p:ph type="title"/>
          </p:nvPr>
        </p:nvSpPr>
        <p:spPr/>
        <p:txBody>
          <a:bodyPr/>
          <a:lstStyle/>
          <a:p>
            <a:r>
              <a:rPr lang="en-US" sz="3600" b="1" dirty="0"/>
              <a:t>World Patient Safety Day 2026</a:t>
            </a:r>
            <a:endParaRPr lang="en-NL" dirty="0"/>
          </a:p>
        </p:txBody>
      </p:sp>
      <p:sp>
        <p:nvSpPr>
          <p:cNvPr id="5" name="Content Placeholder 4">
            <a:extLst>
              <a:ext uri="{FF2B5EF4-FFF2-40B4-BE49-F238E27FC236}">
                <a16:creationId xmlns:a16="http://schemas.microsoft.com/office/drawing/2014/main" id="{D188A985-EF34-D9E7-D782-15C0833C0F62}"/>
              </a:ext>
            </a:extLst>
          </p:cNvPr>
          <p:cNvSpPr>
            <a:spLocks noGrp="1"/>
          </p:cNvSpPr>
          <p:nvPr>
            <p:ph idx="1"/>
          </p:nvPr>
        </p:nvSpPr>
        <p:spPr/>
        <p:txBody>
          <a:bodyPr/>
          <a:lstStyle/>
          <a:p>
            <a:pPr marL="0" indent="0">
              <a:buNone/>
            </a:pPr>
            <a:r>
              <a:rPr lang="en-GB" sz="2400" b="1" dirty="0"/>
              <a:t>“Safe care for life!” </a:t>
            </a:r>
            <a:r>
              <a:rPr lang="en-GB" sz="2400" dirty="0"/>
              <a:t>underscores that patient safety is a continuous process. Signals from clinical practice, reporting, and follow-up together form essential building blocks for safe use of medicines and better care, to improve quality of life.</a:t>
            </a:r>
            <a:br>
              <a:rPr lang="en-GB" sz="2400" dirty="0"/>
            </a:br>
            <a:br>
              <a:rPr lang="en-GB" sz="2400" dirty="0"/>
            </a:br>
            <a:r>
              <a:rPr lang="en-GB" sz="2400" dirty="0"/>
              <a:t>More information </a:t>
            </a:r>
            <a:r>
              <a:rPr lang="en-NL" sz="2400" dirty="0">
                <a:hlinkClick r:id="rId4"/>
              </a:rPr>
              <a:t>World Patient Safety Day 2026</a:t>
            </a:r>
            <a:endParaRPr lang="en-NL" sz="2400" dirty="0"/>
          </a:p>
          <a:p>
            <a:pPr algn="just"/>
            <a:endParaRPr lang="en-NL" dirty="0"/>
          </a:p>
        </p:txBody>
      </p:sp>
      <p:pic>
        <p:nvPicPr>
          <p:cNvPr id="7" name="Picture 2">
            <a:extLst>
              <a:ext uri="{FF2B5EF4-FFF2-40B4-BE49-F238E27FC236}">
                <a16:creationId xmlns:a16="http://schemas.microsoft.com/office/drawing/2014/main" id="{8D965158-F18B-DD29-778E-0D85562C0A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42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91CE2-A933-4D2A-C9F1-C5AD9373A868}"/>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0D41E631-14C7-BC7C-6D59-CE4365DA1143}"/>
              </a:ext>
            </a:extLst>
          </p:cNvPr>
          <p:cNvPicPr>
            <a:picLocks noChangeAspect="1"/>
          </p:cNvPicPr>
          <p:nvPr/>
        </p:nvPicPr>
        <p:blipFill>
          <a:blip r:embed="rId3">
            <a:alphaModFix amt="7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331D2D20-BFA2-5A1E-6DDF-B286DB4797E6}"/>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grpSp>
        <p:nvGrpSpPr>
          <p:cNvPr id="16" name="Group 15">
            <a:extLst>
              <a:ext uri="{FF2B5EF4-FFF2-40B4-BE49-F238E27FC236}">
                <a16:creationId xmlns:a16="http://schemas.microsoft.com/office/drawing/2014/main" id="{2626DB8F-6FE9-1AB2-FD84-5FBBE6FA17BF}"/>
              </a:ext>
            </a:extLst>
          </p:cNvPr>
          <p:cNvGrpSpPr/>
          <p:nvPr/>
        </p:nvGrpSpPr>
        <p:grpSpPr>
          <a:xfrm>
            <a:off x="2743199" y="2369748"/>
            <a:ext cx="3657600" cy="777830"/>
            <a:chOff x="2743199" y="2245729"/>
            <a:chExt cx="3657600" cy="777830"/>
          </a:xfrm>
        </p:grpSpPr>
        <p:sp>
          <p:nvSpPr>
            <p:cNvPr id="5" name="Text 2">
              <a:extLst>
                <a:ext uri="{FF2B5EF4-FFF2-40B4-BE49-F238E27FC236}">
                  <a16:creationId xmlns:a16="http://schemas.microsoft.com/office/drawing/2014/main" id="{653A7D14-E61E-11C3-AE1D-E619E6874BEA}"/>
                </a:ext>
              </a:extLst>
            </p:cNvPr>
            <p:cNvSpPr/>
            <p:nvPr/>
          </p:nvSpPr>
          <p:spPr>
            <a:xfrm>
              <a:off x="2743199" y="2245729"/>
              <a:ext cx="3657600" cy="384048"/>
            </a:xfrm>
            <a:prstGeom prst="rect">
              <a:avLst/>
            </a:prstGeom>
            <a:noFill/>
            <a:ln/>
          </p:spPr>
          <p:txBody>
            <a:bodyPr wrap="square" lIns="0" tIns="0" rIns="0" bIns="0" rtlCol="0" anchor="ctr">
              <a:normAutofit lnSpcReduction="10000"/>
            </a:bodyPr>
            <a:lstStyle/>
            <a:p>
              <a:pPr marL="0" indent="0" algn="ctr">
                <a:buNone/>
              </a:pPr>
              <a:r>
                <a:rPr lang="en-US" sz="2700" b="1">
                  <a:solidFill>
                    <a:srgbClr val="12325C"/>
                  </a:solidFill>
                  <a:latin typeface="Aptos Display" pitchFamily="34" charset="0"/>
                  <a:ea typeface="Aptos Display" pitchFamily="34" charset="-122"/>
                  <a:cs typeface="Aptos Display" pitchFamily="34" charset="-120"/>
                </a:rPr>
                <a:t>WORLD </a:t>
              </a:r>
              <a:r>
                <a:rPr lang="en-US" sz="2700" b="1">
                  <a:solidFill>
                    <a:srgbClr val="12325C"/>
                  </a:solidFill>
                  <a:latin typeface="Aptos Display" pitchFamily="34" charset="0"/>
                </a:rPr>
                <a:t>PATIENT</a:t>
              </a:r>
            </a:p>
          </p:txBody>
        </p:sp>
        <p:sp>
          <p:nvSpPr>
            <p:cNvPr id="6" name="Text 3">
              <a:extLst>
                <a:ext uri="{FF2B5EF4-FFF2-40B4-BE49-F238E27FC236}">
                  <a16:creationId xmlns:a16="http://schemas.microsoft.com/office/drawing/2014/main" id="{321B2C3B-85F1-5B39-4D92-EE801F894D62}"/>
                </a:ext>
              </a:extLst>
            </p:cNvPr>
            <p:cNvSpPr/>
            <p:nvPr/>
          </p:nvSpPr>
          <p:spPr>
            <a:xfrm>
              <a:off x="2743199" y="2456631"/>
              <a:ext cx="3657600" cy="566928"/>
            </a:xfrm>
            <a:prstGeom prst="rect">
              <a:avLst/>
            </a:prstGeom>
            <a:noFill/>
            <a:ln/>
          </p:spPr>
          <p:txBody>
            <a:bodyPr wrap="square" lIns="0" tIns="0" rIns="0" bIns="0" rtlCol="0" anchor="ctr">
              <a:normAutofit/>
            </a:bodyPr>
            <a:lstStyle/>
            <a:p>
              <a:pPr marL="0" indent="0" algn="ctr">
                <a:buNone/>
              </a:pPr>
              <a:r>
                <a:rPr lang="en-US" sz="3300" b="1">
                  <a:solidFill>
                    <a:srgbClr val="FF6B00"/>
                  </a:solidFill>
                  <a:latin typeface="Aptos Display" pitchFamily="34" charset="0"/>
                  <a:ea typeface="Aptos Display" pitchFamily="34" charset="-122"/>
                  <a:cs typeface="Aptos Display" pitchFamily="34" charset="-120"/>
                </a:rPr>
                <a:t>SAFETY DAY </a:t>
              </a:r>
              <a:r>
                <a:rPr lang="en-US" sz="3300" b="1">
                  <a:solidFill>
                    <a:srgbClr val="12325C"/>
                  </a:solidFill>
                  <a:latin typeface="Aptos Display" pitchFamily="34" charset="0"/>
                  <a:ea typeface="Aptos Display" pitchFamily="34" charset="-122"/>
                  <a:cs typeface="Aptos Display" pitchFamily="34" charset="-120"/>
                </a:rPr>
                <a:t>2026</a:t>
              </a:r>
              <a:endParaRPr lang="en-US" sz="3300">
                <a:solidFill>
                  <a:srgbClr val="12325C"/>
                </a:solidFill>
              </a:endParaRPr>
            </a:p>
          </p:txBody>
        </p:sp>
      </p:grpSp>
      <p:sp>
        <p:nvSpPr>
          <p:cNvPr id="7" name="Shape 4">
            <a:extLst>
              <a:ext uri="{FF2B5EF4-FFF2-40B4-BE49-F238E27FC236}">
                <a16:creationId xmlns:a16="http://schemas.microsoft.com/office/drawing/2014/main" id="{D5AE7528-01FC-37AE-47C6-2E10E7353441}"/>
              </a:ext>
            </a:extLst>
          </p:cNvPr>
          <p:cNvSpPr/>
          <p:nvPr/>
        </p:nvSpPr>
        <p:spPr>
          <a:xfrm>
            <a:off x="4146699" y="3244175"/>
            <a:ext cx="1005840" cy="0"/>
          </a:xfrm>
          <a:prstGeom prst="line">
            <a:avLst/>
          </a:prstGeom>
          <a:noFill/>
          <a:ln w="25400">
            <a:solidFill>
              <a:srgbClr val="0096A6"/>
            </a:solidFill>
            <a:prstDash val="solid"/>
          </a:ln>
        </p:spPr>
        <p:txBody>
          <a:bodyPr/>
          <a:lstStyle/>
          <a:p>
            <a:endParaRPr lang="nl-NL"/>
          </a:p>
        </p:txBody>
      </p:sp>
      <p:sp>
        <p:nvSpPr>
          <p:cNvPr id="8" name="Text 5">
            <a:extLst>
              <a:ext uri="{FF2B5EF4-FFF2-40B4-BE49-F238E27FC236}">
                <a16:creationId xmlns:a16="http://schemas.microsoft.com/office/drawing/2014/main" id="{09BC83E4-88DC-1FB8-8D3D-60B841B6D43A}"/>
              </a:ext>
            </a:extLst>
          </p:cNvPr>
          <p:cNvSpPr/>
          <p:nvPr/>
        </p:nvSpPr>
        <p:spPr>
          <a:xfrm>
            <a:off x="2185019" y="3210815"/>
            <a:ext cx="4929199" cy="685800"/>
          </a:xfrm>
          <a:prstGeom prst="rect">
            <a:avLst/>
          </a:prstGeom>
          <a:noFill/>
          <a:ln/>
        </p:spPr>
        <p:txBody>
          <a:bodyPr wrap="square" lIns="254" tIns="254" rIns="254" bIns="254" rtlCol="0" anchor="ctr">
            <a:normAutofit/>
          </a:bodyPr>
          <a:lstStyle/>
          <a:p>
            <a:pPr marL="0" indent="0" algn="ctr">
              <a:buNone/>
            </a:pPr>
            <a:r>
              <a:rPr lang="en-US">
                <a:solidFill>
                  <a:srgbClr val="12325C"/>
                </a:solidFill>
                <a:latin typeface="Aptos" pitchFamily="34" charset="0"/>
                <a:ea typeface="Aptos" pitchFamily="34" charset="-122"/>
                <a:cs typeface="Aptos" pitchFamily="34" charset="-120"/>
              </a:rPr>
              <a:t>Safe care for noncommunicable diseases</a:t>
            </a:r>
            <a:endParaRPr lang="en-US"/>
          </a:p>
        </p:txBody>
      </p:sp>
      <p:grpSp>
        <p:nvGrpSpPr>
          <p:cNvPr id="15" name="Group 14">
            <a:extLst>
              <a:ext uri="{FF2B5EF4-FFF2-40B4-BE49-F238E27FC236}">
                <a16:creationId xmlns:a16="http://schemas.microsoft.com/office/drawing/2014/main" id="{B4C75221-8A82-393B-7676-3099F0715C88}"/>
              </a:ext>
            </a:extLst>
          </p:cNvPr>
          <p:cNvGrpSpPr/>
          <p:nvPr/>
        </p:nvGrpSpPr>
        <p:grpSpPr>
          <a:xfrm>
            <a:off x="2820528" y="3650313"/>
            <a:ext cx="3794759" cy="1278798"/>
            <a:chOff x="2667234" y="2682297"/>
            <a:chExt cx="3794759" cy="1278798"/>
          </a:xfrm>
        </p:grpSpPr>
        <p:sp>
          <p:nvSpPr>
            <p:cNvPr id="10" name="Text 7">
              <a:extLst>
                <a:ext uri="{FF2B5EF4-FFF2-40B4-BE49-F238E27FC236}">
                  <a16:creationId xmlns:a16="http://schemas.microsoft.com/office/drawing/2014/main" id="{74396AC3-C907-8C06-F4FB-AF536F2A2B09}"/>
                </a:ext>
              </a:extLst>
            </p:cNvPr>
            <p:cNvSpPr/>
            <p:nvPr/>
          </p:nvSpPr>
          <p:spPr>
            <a:xfrm>
              <a:off x="2667234" y="2682297"/>
              <a:ext cx="3794759" cy="757590"/>
            </a:xfrm>
            <a:prstGeom prst="rect">
              <a:avLst/>
            </a:prstGeom>
            <a:noFill/>
            <a:ln/>
          </p:spPr>
          <p:txBody>
            <a:bodyPr wrap="square" lIns="0" tIns="0" rIns="0" bIns="0" rtlCol="0" anchor="ctr">
              <a:normAutofit/>
            </a:bodyPr>
            <a:lstStyle/>
            <a:p>
              <a:pPr marL="0" indent="0" algn="ctr">
                <a:buNone/>
              </a:pPr>
              <a:r>
                <a:rPr lang="en-US" sz="3200">
                  <a:solidFill>
                    <a:srgbClr val="12325C"/>
                  </a:solidFill>
                  <a:latin typeface="Georgia" pitchFamily="34" charset="0"/>
                  <a:ea typeface="Georgia" pitchFamily="34" charset="-122"/>
                  <a:cs typeface="Georgia" pitchFamily="34" charset="-120"/>
                </a:rPr>
                <a:t>Safe care</a:t>
              </a:r>
              <a:endParaRPr lang="en-US" sz="3200"/>
            </a:p>
          </p:txBody>
        </p:sp>
        <p:sp>
          <p:nvSpPr>
            <p:cNvPr id="11" name="Text 8">
              <a:extLst>
                <a:ext uri="{FF2B5EF4-FFF2-40B4-BE49-F238E27FC236}">
                  <a16:creationId xmlns:a16="http://schemas.microsoft.com/office/drawing/2014/main" id="{F2047CD6-56DD-7170-564D-512AC5A5FE8E}"/>
                </a:ext>
              </a:extLst>
            </p:cNvPr>
            <p:cNvSpPr/>
            <p:nvPr/>
          </p:nvSpPr>
          <p:spPr>
            <a:xfrm>
              <a:off x="2703811" y="3072384"/>
              <a:ext cx="3736378" cy="888711"/>
            </a:xfrm>
            <a:prstGeom prst="rect">
              <a:avLst/>
            </a:prstGeom>
            <a:noFill/>
            <a:ln/>
          </p:spPr>
          <p:txBody>
            <a:bodyPr wrap="square" lIns="0" tIns="0" rIns="0" bIns="0" rtlCol="0" anchor="ctr">
              <a:normAutofit/>
            </a:bodyPr>
            <a:lstStyle/>
            <a:p>
              <a:pPr marL="0" indent="0" algn="ctr">
                <a:buNone/>
              </a:pPr>
              <a:r>
                <a:rPr lang="en-US" sz="3600">
                  <a:solidFill>
                    <a:srgbClr val="FF6B00"/>
                  </a:solidFill>
                  <a:latin typeface="Segoe Script" pitchFamily="34" charset="0"/>
                  <a:ea typeface="Segoe Script" pitchFamily="34" charset="-122"/>
                  <a:cs typeface="Segoe Script" pitchFamily="34" charset="-120"/>
                </a:rPr>
                <a:t>for life!</a:t>
              </a:r>
              <a:endParaRPr lang="en-US" sz="3600"/>
            </a:p>
          </p:txBody>
        </p:sp>
      </p:grpSp>
      <p:sp>
        <p:nvSpPr>
          <p:cNvPr id="13" name="Text 10">
            <a:extLst>
              <a:ext uri="{FF2B5EF4-FFF2-40B4-BE49-F238E27FC236}">
                <a16:creationId xmlns:a16="http://schemas.microsoft.com/office/drawing/2014/main" id="{DB0114D3-70DB-02D4-01F6-271B129BD3B9}"/>
              </a:ext>
            </a:extLst>
          </p:cNvPr>
          <p:cNvSpPr/>
          <p:nvPr/>
        </p:nvSpPr>
        <p:spPr>
          <a:xfrm>
            <a:off x="6903720" y="6518504"/>
            <a:ext cx="2240280" cy="228600"/>
          </a:xfrm>
          <a:prstGeom prst="rect">
            <a:avLst/>
          </a:prstGeom>
          <a:noFill/>
          <a:ln/>
        </p:spPr>
        <p:txBody>
          <a:bodyPr wrap="square" lIns="0" tIns="0" rIns="0" bIns="0" rtlCol="0" anchor="ctr">
            <a:normAutofit/>
          </a:bodyPr>
          <a:lstStyle/>
          <a:p>
            <a:pPr marL="0" indent="0" algn="ctr">
              <a:buNone/>
            </a:pPr>
            <a:r>
              <a:rPr lang="en-US" sz="1500" b="1">
                <a:solidFill>
                  <a:srgbClr val="12325C"/>
                </a:solidFill>
                <a:latin typeface="Aptos" pitchFamily="34" charset="0"/>
                <a:ea typeface="Aptos" pitchFamily="34" charset="-122"/>
                <a:cs typeface="Aptos" pitchFamily="34" charset="-120"/>
              </a:rPr>
              <a:t>17 September 2026</a:t>
            </a:r>
            <a:endParaRPr lang="en-US" sz="1500"/>
          </a:p>
        </p:txBody>
      </p:sp>
      <p:pic>
        <p:nvPicPr>
          <p:cNvPr id="18" name="Picture 17">
            <a:extLst>
              <a:ext uri="{FF2B5EF4-FFF2-40B4-BE49-F238E27FC236}">
                <a16:creationId xmlns:a16="http://schemas.microsoft.com/office/drawing/2014/main" id="{30BED142-C198-978F-678B-89EE9CF20004}"/>
              </a:ext>
            </a:extLst>
          </p:cNvPr>
          <p:cNvPicPr>
            <a:picLocks noChangeAspect="1"/>
          </p:cNvPicPr>
          <p:nvPr/>
        </p:nvPicPr>
        <p:blipFill>
          <a:blip r:embed="rId4"/>
          <a:stretch>
            <a:fillRect/>
          </a:stretch>
        </p:blipFill>
        <p:spPr>
          <a:xfrm>
            <a:off x="4846322" y="50013"/>
            <a:ext cx="1006991" cy="540000"/>
          </a:xfrm>
          <a:prstGeom prst="rect">
            <a:avLst/>
          </a:prstGeom>
        </p:spPr>
      </p:pic>
      <p:pic>
        <p:nvPicPr>
          <p:cNvPr id="20" name="Picture 19">
            <a:extLst>
              <a:ext uri="{FF2B5EF4-FFF2-40B4-BE49-F238E27FC236}">
                <a16:creationId xmlns:a16="http://schemas.microsoft.com/office/drawing/2014/main" id="{EA1DB50E-1AA5-D406-28CB-974F2863673F}"/>
              </a:ext>
            </a:extLst>
          </p:cNvPr>
          <p:cNvPicPr>
            <a:picLocks noChangeAspect="1"/>
          </p:cNvPicPr>
          <p:nvPr/>
        </p:nvPicPr>
        <p:blipFill>
          <a:blip r:embed="rId5"/>
          <a:stretch>
            <a:fillRect/>
          </a:stretch>
        </p:blipFill>
        <p:spPr>
          <a:xfrm>
            <a:off x="2857105" y="85936"/>
            <a:ext cx="1308463" cy="540000"/>
          </a:xfrm>
          <a:prstGeom prst="rect">
            <a:avLst/>
          </a:prstGeom>
        </p:spPr>
      </p:pic>
    </p:spTree>
    <p:extLst>
      <p:ext uri="{BB962C8B-B14F-4D97-AF65-F5344CB8AC3E}">
        <p14:creationId xmlns:p14="http://schemas.microsoft.com/office/powerpoint/2010/main" val="1581291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E1E40-9555-1EF4-6DA1-9D662E14B46A}"/>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134812E8-CE09-E42A-56F8-4BC1A35A446C}"/>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BA883FD8-1035-5C0E-DFA6-8D24810DBC58}"/>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1D942B54-7B41-F85F-D0E5-C52FD3A7C56E}"/>
              </a:ext>
            </a:extLst>
          </p:cNvPr>
          <p:cNvSpPr>
            <a:spLocks noGrp="1"/>
          </p:cNvSpPr>
          <p:nvPr>
            <p:ph type="title"/>
          </p:nvPr>
        </p:nvSpPr>
        <p:spPr/>
        <p:txBody>
          <a:bodyPr/>
          <a:lstStyle/>
          <a:p>
            <a:r>
              <a:rPr lang="en-US" sz="3600" b="1" dirty="0"/>
              <a:t>What is World Patient Safety Day?</a:t>
            </a:r>
            <a:endParaRPr lang="en-NL" dirty="0"/>
          </a:p>
        </p:txBody>
      </p:sp>
      <p:sp>
        <p:nvSpPr>
          <p:cNvPr id="5" name="Content Placeholder 4">
            <a:extLst>
              <a:ext uri="{FF2B5EF4-FFF2-40B4-BE49-F238E27FC236}">
                <a16:creationId xmlns:a16="http://schemas.microsoft.com/office/drawing/2014/main" id="{70BCA1A4-A40B-017F-58C9-176B83E2D7D8}"/>
              </a:ext>
            </a:extLst>
          </p:cNvPr>
          <p:cNvSpPr>
            <a:spLocks noGrp="1"/>
          </p:cNvSpPr>
          <p:nvPr>
            <p:ph idx="1"/>
          </p:nvPr>
        </p:nvSpPr>
        <p:spPr/>
        <p:txBody>
          <a:bodyPr/>
          <a:lstStyle/>
          <a:p>
            <a:pPr>
              <a:lnSpc>
                <a:spcPct val="125000"/>
              </a:lnSpc>
              <a:spcBef>
                <a:spcPts val="0"/>
              </a:spcBef>
              <a:defRPr/>
            </a:pPr>
            <a:r>
              <a:rPr lang="en-US" dirty="0">
                <a:solidFill>
                  <a:prstClr val="black"/>
                </a:solidFill>
                <a:ea typeface="Verdana"/>
              </a:rPr>
              <a:t>17 September
 Global call to action:</a:t>
            </a:r>
          </a:p>
          <a:p>
            <a:pPr lvl="1">
              <a:lnSpc>
                <a:spcPct val="125000"/>
              </a:lnSpc>
              <a:spcBef>
                <a:spcPts val="0"/>
              </a:spcBef>
              <a:defRPr/>
            </a:pPr>
            <a:r>
              <a:rPr lang="en-US" dirty="0">
                <a:solidFill>
                  <a:prstClr val="black"/>
                </a:solidFill>
                <a:ea typeface="Verdana"/>
              </a:rPr>
              <a:t>Reduction of  avoidable harm in healthcare
Brings together all stakeholders worldwide</a:t>
            </a:r>
          </a:p>
          <a:p>
            <a:pPr>
              <a:lnSpc>
                <a:spcPct val="125000"/>
              </a:lnSpc>
              <a:spcBef>
                <a:spcPts val="0"/>
              </a:spcBef>
              <a:defRPr/>
            </a:pPr>
            <a:r>
              <a:rPr lang="en-US" dirty="0">
                <a:solidFill>
                  <a:prstClr val="black"/>
                </a:solidFill>
                <a:ea typeface="Verdana"/>
              </a:rPr>
              <a:t>Activities: </a:t>
            </a:r>
          </a:p>
          <a:p>
            <a:pPr lvl="1">
              <a:lnSpc>
                <a:spcPct val="125000"/>
              </a:lnSpc>
              <a:spcBef>
                <a:spcPts val="0"/>
              </a:spcBef>
              <a:defRPr/>
            </a:pPr>
            <a:r>
              <a:rPr lang="en-US" dirty="0">
                <a:solidFill>
                  <a:prstClr val="black"/>
                </a:solidFill>
                <a:ea typeface="Verdana"/>
              </a:rPr>
              <a:t>Awareness campaigns, </a:t>
            </a:r>
          </a:p>
          <a:p>
            <a:pPr lvl="1">
              <a:lnSpc>
                <a:spcPct val="125000"/>
              </a:lnSpc>
              <a:spcBef>
                <a:spcPts val="0"/>
              </a:spcBef>
              <a:defRPr/>
            </a:pPr>
            <a:r>
              <a:rPr lang="en-US" dirty="0">
                <a:solidFill>
                  <a:prstClr val="black"/>
                </a:solidFill>
                <a:ea typeface="Verdana"/>
              </a:rPr>
              <a:t>Policy dialogues, </a:t>
            </a:r>
          </a:p>
          <a:p>
            <a:pPr lvl="1">
              <a:lnSpc>
                <a:spcPct val="125000"/>
              </a:lnSpc>
              <a:spcBef>
                <a:spcPts val="0"/>
              </a:spcBef>
              <a:defRPr/>
            </a:pPr>
            <a:r>
              <a:rPr lang="en-US" dirty="0">
                <a:solidFill>
                  <a:prstClr val="black"/>
                </a:solidFill>
                <a:ea typeface="Verdana"/>
              </a:rPr>
              <a:t>Technical events &amp; community initiatives
Worldwide illumination in orange of landmarks</a:t>
            </a:r>
          </a:p>
          <a:p>
            <a:endParaRPr lang="en-NL" dirty="0"/>
          </a:p>
        </p:txBody>
      </p:sp>
      <p:pic>
        <p:nvPicPr>
          <p:cNvPr id="7" name="Picture 2">
            <a:extLst>
              <a:ext uri="{FF2B5EF4-FFF2-40B4-BE49-F238E27FC236}">
                <a16:creationId xmlns:a16="http://schemas.microsoft.com/office/drawing/2014/main" id="{72F2629D-F690-8915-D091-CE4B465AEC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523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514B2-9026-F297-652D-CD7914CB95A5}"/>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4FCD40E8-956B-99A2-76AD-BB13847D189D}"/>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E060AE1D-A7CE-8ADC-D78E-B686A0CBFDAF}"/>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2E94DA10-97E1-86DE-7B61-251FEBFACADB}"/>
              </a:ext>
            </a:extLst>
          </p:cNvPr>
          <p:cNvSpPr>
            <a:spLocks noGrp="1"/>
          </p:cNvSpPr>
          <p:nvPr>
            <p:ph type="title"/>
          </p:nvPr>
        </p:nvSpPr>
        <p:spPr/>
        <p:txBody>
          <a:bodyPr>
            <a:normAutofit fontScale="90000"/>
          </a:bodyPr>
          <a:lstStyle/>
          <a:p>
            <a:r>
              <a:rPr lang="en-US" sz="3600" dirty="0"/>
              <a:t>2026 theme: </a:t>
            </a:r>
            <a:br>
              <a:rPr lang="en-US" sz="3600" dirty="0"/>
            </a:br>
            <a:r>
              <a:rPr lang="en-GB" sz="3600" b="1" dirty="0"/>
              <a:t>Safe care for noncommunicable diseases – </a:t>
            </a:r>
            <a:br>
              <a:rPr lang="en-GB" sz="3600" b="1" dirty="0"/>
            </a:br>
            <a:r>
              <a:rPr lang="en-GB" sz="3600" b="1" dirty="0"/>
              <a:t>Safe care for life</a:t>
            </a:r>
            <a:endParaRPr lang="en-NL" dirty="0"/>
          </a:p>
        </p:txBody>
      </p:sp>
      <p:sp>
        <p:nvSpPr>
          <p:cNvPr id="5" name="Content Placeholder 4">
            <a:extLst>
              <a:ext uri="{FF2B5EF4-FFF2-40B4-BE49-F238E27FC236}">
                <a16:creationId xmlns:a16="http://schemas.microsoft.com/office/drawing/2014/main" id="{850CAFE0-218B-314F-685D-811D4BD89075}"/>
              </a:ext>
            </a:extLst>
          </p:cNvPr>
          <p:cNvSpPr>
            <a:spLocks noGrp="1"/>
          </p:cNvSpPr>
          <p:nvPr>
            <p:ph idx="1"/>
          </p:nvPr>
        </p:nvSpPr>
        <p:spPr/>
        <p:txBody>
          <a:bodyPr/>
          <a:lstStyle/>
          <a:p>
            <a:r>
              <a:rPr lang="en-GB" b="1" dirty="0">
                <a:ea typeface="Verdana" panose="020B0604030504040204" pitchFamily="34" charset="0"/>
              </a:rPr>
              <a:t>Noncommunicable diseases</a:t>
            </a:r>
            <a:r>
              <a:rPr lang="en-GB" dirty="0">
                <a:ea typeface="Verdana" panose="020B0604030504040204" pitchFamily="34" charset="0"/>
              </a:rPr>
              <a:t>: conditions for which patients are often treated over long periods of time and regularly use medication</a:t>
            </a:r>
          </a:p>
          <a:p>
            <a:pPr marL="0" indent="0">
              <a:buNone/>
            </a:pPr>
            <a:endParaRPr lang="en-GB" dirty="0">
              <a:ea typeface="Verdana" panose="020B0604030504040204" pitchFamily="34" charset="0"/>
            </a:endParaRPr>
          </a:p>
          <a:p>
            <a:r>
              <a:rPr lang="en-GB" b="1" dirty="0">
                <a:ea typeface="Verdana" panose="020B0604030504040204" pitchFamily="34" charset="0"/>
              </a:rPr>
              <a:t>Patients </a:t>
            </a:r>
          </a:p>
          <a:p>
            <a:pPr lvl="1"/>
            <a:r>
              <a:rPr lang="en-GB" kern="0" dirty="0">
                <a:ea typeface="Verdana" panose="020B0604030504040204" pitchFamily="34" charset="0"/>
              </a:rPr>
              <a:t>have intensive contact with healthcare providers services</a:t>
            </a:r>
          </a:p>
          <a:p>
            <a:pPr lvl="1"/>
            <a:r>
              <a:rPr lang="en-GB" kern="0" dirty="0">
                <a:ea typeface="Verdana" panose="020B0604030504040204" pitchFamily="34" charset="0"/>
              </a:rPr>
              <a:t>undergo different types of treatment, </a:t>
            </a:r>
          </a:p>
          <a:p>
            <a:pPr lvl="1"/>
            <a:r>
              <a:rPr lang="en-GB" kern="0" dirty="0">
                <a:ea typeface="Verdana" panose="020B0604030504040204" pitchFamily="34" charset="0"/>
              </a:rPr>
              <a:t>sometimes use combinations of medicines. </a:t>
            </a:r>
          </a:p>
          <a:p>
            <a:endParaRPr lang="en-NL" dirty="0"/>
          </a:p>
        </p:txBody>
      </p:sp>
      <p:pic>
        <p:nvPicPr>
          <p:cNvPr id="7" name="Picture 2">
            <a:extLst>
              <a:ext uri="{FF2B5EF4-FFF2-40B4-BE49-F238E27FC236}">
                <a16:creationId xmlns:a16="http://schemas.microsoft.com/office/drawing/2014/main" id="{2EC8D2A2-3212-8D15-EF9F-EC6B29B2C9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1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1AFAC-9B84-743D-95D1-6304F63657F1}"/>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FD80383F-1E1C-A4B6-DDB4-60D3288BF10C}"/>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F672013E-D1CB-4514-618E-B2E988347569}"/>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03DB6FD6-C203-6A89-0346-ED1DF3638D2D}"/>
              </a:ext>
            </a:extLst>
          </p:cNvPr>
          <p:cNvSpPr>
            <a:spLocks noGrp="1"/>
          </p:cNvSpPr>
          <p:nvPr>
            <p:ph type="title"/>
          </p:nvPr>
        </p:nvSpPr>
        <p:spPr/>
        <p:txBody>
          <a:bodyPr/>
          <a:lstStyle/>
          <a:p>
            <a:r>
              <a:rPr lang="en-US" sz="3600" b="1" dirty="0"/>
              <a:t>World Patient Safety Day 2026</a:t>
            </a:r>
            <a:endParaRPr lang="en-NL" dirty="0"/>
          </a:p>
        </p:txBody>
      </p:sp>
      <p:sp>
        <p:nvSpPr>
          <p:cNvPr id="5" name="Content Placeholder 4">
            <a:extLst>
              <a:ext uri="{FF2B5EF4-FFF2-40B4-BE49-F238E27FC236}">
                <a16:creationId xmlns:a16="http://schemas.microsoft.com/office/drawing/2014/main" id="{B4167F9E-4636-11B9-B09A-58CEEA339A93}"/>
              </a:ext>
            </a:extLst>
          </p:cNvPr>
          <p:cNvSpPr>
            <a:spLocks noGrp="1"/>
          </p:cNvSpPr>
          <p:nvPr>
            <p:ph idx="1"/>
          </p:nvPr>
        </p:nvSpPr>
        <p:spPr/>
        <p:txBody>
          <a:bodyPr/>
          <a:lstStyle/>
          <a:p>
            <a:pPr>
              <a:lnSpc>
                <a:spcPct val="125000"/>
              </a:lnSpc>
              <a:spcBef>
                <a:spcPts val="0"/>
              </a:spcBef>
              <a:defRPr/>
            </a:pPr>
            <a:r>
              <a:rPr lang="en-GB" dirty="0">
                <a:solidFill>
                  <a:prstClr val="black"/>
                </a:solidFill>
                <a:ea typeface="Verdana" panose="020B0604030504040204" pitchFamily="34" charset="0"/>
              </a:rPr>
              <a:t>L</a:t>
            </a:r>
            <a:r>
              <a:rPr lang="en-GB" dirty="0">
                <a:ea typeface="Verdana" panose="020B0604030504040204" pitchFamily="34" charset="0"/>
              </a:rPr>
              <a:t>ong-term care pathways are associated with patient safety risks</a:t>
            </a:r>
          </a:p>
          <a:p>
            <a:pPr>
              <a:lnSpc>
                <a:spcPct val="125000"/>
              </a:lnSpc>
              <a:spcBef>
                <a:spcPts val="0"/>
              </a:spcBef>
              <a:defRPr/>
            </a:pPr>
            <a:r>
              <a:rPr lang="en-GB" dirty="0">
                <a:ea typeface="Verdana" panose="020B0604030504040204" pitchFamily="34" charset="0"/>
              </a:rPr>
              <a:t>This requires extra attention. </a:t>
            </a:r>
          </a:p>
          <a:p>
            <a:pPr>
              <a:lnSpc>
                <a:spcPct val="125000"/>
              </a:lnSpc>
              <a:spcBef>
                <a:spcPts val="0"/>
              </a:spcBef>
              <a:defRPr/>
            </a:pPr>
            <a:r>
              <a:rPr lang="en-GB" dirty="0">
                <a:ea typeface="Verdana" panose="020B0604030504040204" pitchFamily="34" charset="0"/>
              </a:rPr>
              <a:t>P</a:t>
            </a:r>
            <a:r>
              <a:rPr lang="en-US" dirty="0" err="1">
                <a:ea typeface="Verdana" panose="020B0604030504040204" pitchFamily="34" charset="0"/>
              </a:rPr>
              <a:t>atient</a:t>
            </a:r>
            <a:r>
              <a:rPr lang="en-US" dirty="0">
                <a:ea typeface="Verdana" panose="020B0604030504040204" pitchFamily="34" charset="0"/>
              </a:rPr>
              <a:t> safety should be an integral part of high-quality care</a:t>
            </a:r>
            <a:endParaRPr lang="en-NL" dirty="0">
              <a:ea typeface="Verdana" panose="020B0604030504040204" pitchFamily="34" charset="0"/>
            </a:endParaRPr>
          </a:p>
          <a:p>
            <a:endParaRPr lang="en-NL" dirty="0"/>
          </a:p>
        </p:txBody>
      </p:sp>
      <p:pic>
        <p:nvPicPr>
          <p:cNvPr id="7" name="Picture 2">
            <a:extLst>
              <a:ext uri="{FF2B5EF4-FFF2-40B4-BE49-F238E27FC236}">
                <a16:creationId xmlns:a16="http://schemas.microsoft.com/office/drawing/2014/main" id="{98DD53D1-0E00-5B88-BA1A-35933FC254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190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59F95-D2E5-9EAA-6EDF-C2913FB58304}"/>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1AA4A674-B105-1026-E645-238D3BA9343A}"/>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E5D6BB00-A42E-34CC-761D-C467B787009E}"/>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06844F0C-CBDC-B44B-3A3F-C94D7F4F44A6}"/>
              </a:ext>
            </a:extLst>
          </p:cNvPr>
          <p:cNvSpPr>
            <a:spLocks noGrp="1"/>
          </p:cNvSpPr>
          <p:nvPr>
            <p:ph type="title"/>
          </p:nvPr>
        </p:nvSpPr>
        <p:spPr/>
        <p:txBody>
          <a:bodyPr>
            <a:normAutofit/>
          </a:bodyPr>
          <a:lstStyle/>
          <a:p>
            <a:r>
              <a:rPr lang="en-GB" sz="3400" b="1" dirty="0"/>
              <a:t>Noncommunicable diseases – Key Facts</a:t>
            </a:r>
            <a:endParaRPr lang="en-NL" sz="3400" dirty="0"/>
          </a:p>
        </p:txBody>
      </p:sp>
      <p:sp>
        <p:nvSpPr>
          <p:cNvPr id="5" name="Content Placeholder 4">
            <a:extLst>
              <a:ext uri="{FF2B5EF4-FFF2-40B4-BE49-F238E27FC236}">
                <a16:creationId xmlns:a16="http://schemas.microsoft.com/office/drawing/2014/main" id="{FAEF5A6C-2A17-8C63-CF78-BFCAC5BAB347}"/>
              </a:ext>
            </a:extLst>
          </p:cNvPr>
          <p:cNvSpPr>
            <a:spLocks noGrp="1"/>
          </p:cNvSpPr>
          <p:nvPr>
            <p:ph idx="1"/>
          </p:nvPr>
        </p:nvSpPr>
        <p:spPr/>
        <p:txBody>
          <a:bodyPr/>
          <a:lstStyle/>
          <a:p>
            <a:pPr marL="0" indent="0">
              <a:buNone/>
            </a:pPr>
            <a:r>
              <a:rPr lang="en-US" sz="3000" dirty="0"/>
              <a:t>2021: </a:t>
            </a:r>
          </a:p>
          <a:p>
            <a:r>
              <a:rPr lang="en-NL" sz="2400" dirty="0"/>
              <a:t>Noncommunicable diseases (</a:t>
            </a:r>
            <a:r>
              <a:rPr lang="en-NL" sz="2400" dirty="0" err="1"/>
              <a:t>NCDs</a:t>
            </a:r>
            <a:r>
              <a:rPr lang="en-NL" sz="2400" dirty="0"/>
              <a:t>) </a:t>
            </a:r>
            <a:r>
              <a:rPr lang="en-US" sz="2400" dirty="0"/>
              <a:t>led to &gt; </a:t>
            </a:r>
            <a:r>
              <a:rPr lang="en-NL" sz="2400" dirty="0"/>
              <a:t>43 million </a:t>
            </a:r>
            <a:r>
              <a:rPr lang="en-US" sz="2400" dirty="0"/>
              <a:t>deaths. </a:t>
            </a:r>
          </a:p>
          <a:p>
            <a:r>
              <a:rPr lang="en-US" sz="2400" dirty="0"/>
              <a:t>E</a:t>
            </a:r>
            <a:r>
              <a:rPr lang="en-NL" sz="2400" dirty="0" err="1"/>
              <a:t>quivalent</a:t>
            </a:r>
            <a:r>
              <a:rPr lang="en-NL" sz="2400" dirty="0"/>
              <a:t> to 75% of non-pandemic-related deaths globally.</a:t>
            </a:r>
          </a:p>
          <a:p>
            <a:r>
              <a:rPr lang="en-NL" sz="2400" dirty="0"/>
              <a:t>18 million people died from an NCD before age 70 years; </a:t>
            </a:r>
            <a:endParaRPr lang="en-US" sz="2400" dirty="0"/>
          </a:p>
          <a:p>
            <a:pPr lvl="1"/>
            <a:r>
              <a:rPr lang="en-NL" sz="2000" dirty="0"/>
              <a:t>82% of these premature deaths occur in low- and middle-income countries.</a:t>
            </a:r>
          </a:p>
          <a:p>
            <a:r>
              <a:rPr lang="en-NL" sz="2400" dirty="0"/>
              <a:t>Of all NCD deaths, 73% are in low- and middle-income countries.</a:t>
            </a:r>
          </a:p>
          <a:p>
            <a:endParaRPr lang="en-NL" dirty="0"/>
          </a:p>
        </p:txBody>
      </p:sp>
      <p:pic>
        <p:nvPicPr>
          <p:cNvPr id="7" name="Picture 2">
            <a:extLst>
              <a:ext uri="{FF2B5EF4-FFF2-40B4-BE49-F238E27FC236}">
                <a16:creationId xmlns:a16="http://schemas.microsoft.com/office/drawing/2014/main" id="{090ECE63-0A04-7E9F-9FF8-466F9BD08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312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EC5A9-E69F-7D62-DAB1-7BB863EF6793}"/>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411B3FAC-9413-CC63-1D31-43C9FC47FBA7}"/>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E4514A5B-387B-EF00-A208-7B24F80896D9}"/>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7C4F08EA-7204-D572-30A4-2BA0AB5BD1D0}"/>
              </a:ext>
            </a:extLst>
          </p:cNvPr>
          <p:cNvSpPr>
            <a:spLocks noGrp="1"/>
          </p:cNvSpPr>
          <p:nvPr>
            <p:ph type="title"/>
          </p:nvPr>
        </p:nvSpPr>
        <p:spPr/>
        <p:txBody>
          <a:bodyPr>
            <a:normAutofit/>
          </a:bodyPr>
          <a:lstStyle/>
          <a:p>
            <a:r>
              <a:rPr lang="en-GB" sz="3400" b="1" dirty="0"/>
              <a:t>Noncommunicable diseases – Key Facts</a:t>
            </a:r>
            <a:endParaRPr lang="en-NL" sz="3400" dirty="0"/>
          </a:p>
        </p:txBody>
      </p:sp>
      <p:sp>
        <p:nvSpPr>
          <p:cNvPr id="5" name="Content Placeholder 4">
            <a:extLst>
              <a:ext uri="{FF2B5EF4-FFF2-40B4-BE49-F238E27FC236}">
                <a16:creationId xmlns:a16="http://schemas.microsoft.com/office/drawing/2014/main" id="{A9FBE4F5-8AC8-5766-9836-5A73793BF95F}"/>
              </a:ext>
            </a:extLst>
          </p:cNvPr>
          <p:cNvSpPr>
            <a:spLocks noGrp="1"/>
          </p:cNvSpPr>
          <p:nvPr>
            <p:ph idx="1"/>
          </p:nvPr>
        </p:nvSpPr>
        <p:spPr>
          <a:xfrm>
            <a:off x="520065" y="1558206"/>
            <a:ext cx="8103870" cy="4351338"/>
          </a:xfrm>
        </p:spPr>
        <p:txBody>
          <a:bodyPr>
            <a:normAutofit lnSpcReduction="10000"/>
          </a:bodyPr>
          <a:lstStyle/>
          <a:p>
            <a:r>
              <a:rPr lang="en-US" sz="2400" dirty="0"/>
              <a:t>F</a:t>
            </a:r>
            <a:r>
              <a:rPr lang="en-NL" sz="2400" dirty="0"/>
              <a:t>our groups of diseases account for 80% of all premature NCD deaths.</a:t>
            </a:r>
            <a:endParaRPr lang="en-US" sz="2400" dirty="0"/>
          </a:p>
          <a:p>
            <a:pPr lvl="1"/>
            <a:r>
              <a:rPr lang="en-NL" sz="2000" dirty="0"/>
              <a:t>Cardiovascular diseases</a:t>
            </a:r>
            <a:r>
              <a:rPr lang="en-US" sz="2000" dirty="0"/>
              <a:t>: &gt; 19 million</a:t>
            </a:r>
          </a:p>
          <a:p>
            <a:pPr lvl="1"/>
            <a:r>
              <a:rPr lang="en-US" sz="2000" dirty="0"/>
              <a:t>Cancer: &gt; 10 million</a:t>
            </a:r>
          </a:p>
          <a:p>
            <a:pPr lvl="1"/>
            <a:r>
              <a:rPr lang="en-US" sz="2000" dirty="0"/>
              <a:t>Chronic respiratory diseases:  &gt; 4 million</a:t>
            </a:r>
          </a:p>
          <a:p>
            <a:pPr lvl="1"/>
            <a:r>
              <a:rPr lang="en-US" sz="2000" dirty="0"/>
              <a:t>Diabetes: &gt; 2 million (including kidney disease deaths caused by diabetes)</a:t>
            </a:r>
          </a:p>
          <a:p>
            <a:pPr lvl="1"/>
            <a:endParaRPr lang="en-NL" dirty="0"/>
          </a:p>
          <a:p>
            <a:r>
              <a:rPr lang="en-NL" sz="2400" dirty="0"/>
              <a:t>Tobacco use, physical inactivity, the harmful use of alcohol, unhealthy diets and air pollution all increase the risk of dying from an NCD.</a:t>
            </a:r>
          </a:p>
          <a:p>
            <a:r>
              <a:rPr lang="en-NL" sz="2400" dirty="0"/>
              <a:t>Detection, screening and treatment of </a:t>
            </a:r>
            <a:r>
              <a:rPr lang="en-NL" sz="2400" dirty="0" err="1"/>
              <a:t>NCDs</a:t>
            </a:r>
            <a:r>
              <a:rPr lang="en-NL" sz="2400" dirty="0"/>
              <a:t>, as well as palliative care, are key components of the response to </a:t>
            </a:r>
            <a:r>
              <a:rPr lang="en-NL" sz="2400" dirty="0" err="1"/>
              <a:t>NCDs</a:t>
            </a:r>
            <a:r>
              <a:rPr lang="en-NL" sz="2400" dirty="0"/>
              <a:t>.</a:t>
            </a:r>
          </a:p>
          <a:p>
            <a:endParaRPr lang="en-NL" dirty="0"/>
          </a:p>
        </p:txBody>
      </p:sp>
      <p:pic>
        <p:nvPicPr>
          <p:cNvPr id="7" name="Picture 2">
            <a:extLst>
              <a:ext uri="{FF2B5EF4-FFF2-40B4-BE49-F238E27FC236}">
                <a16:creationId xmlns:a16="http://schemas.microsoft.com/office/drawing/2014/main" id="{A1BA5B6A-781E-B146-5F7C-24DAF35B0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71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632E0-65DD-AF86-A3D0-6F3E25C46149}"/>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FD5BF1A7-79F1-E7FF-6626-9B80F22ACC51}"/>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1A7D264B-5F32-BB5F-D432-A63FC2064D03}"/>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6FB7E279-6E0B-727D-3F40-61896554D437}"/>
              </a:ext>
            </a:extLst>
          </p:cNvPr>
          <p:cNvSpPr>
            <a:spLocks noGrp="1"/>
          </p:cNvSpPr>
          <p:nvPr>
            <p:ph type="title"/>
          </p:nvPr>
        </p:nvSpPr>
        <p:spPr/>
        <p:txBody>
          <a:bodyPr/>
          <a:lstStyle/>
          <a:p>
            <a:r>
              <a:rPr lang="en-US" sz="3600" b="1" dirty="0"/>
              <a:t>Role of pharmacovigilance</a:t>
            </a:r>
            <a:endParaRPr lang="en-NL" dirty="0"/>
          </a:p>
        </p:txBody>
      </p:sp>
      <p:sp>
        <p:nvSpPr>
          <p:cNvPr id="5" name="Content Placeholder 4">
            <a:extLst>
              <a:ext uri="{FF2B5EF4-FFF2-40B4-BE49-F238E27FC236}">
                <a16:creationId xmlns:a16="http://schemas.microsoft.com/office/drawing/2014/main" id="{38F4921E-B800-32D0-F0E8-7CFD8527E58F}"/>
              </a:ext>
            </a:extLst>
          </p:cNvPr>
          <p:cNvSpPr>
            <a:spLocks noGrp="1"/>
          </p:cNvSpPr>
          <p:nvPr>
            <p:ph idx="1"/>
          </p:nvPr>
        </p:nvSpPr>
        <p:spPr/>
        <p:txBody>
          <a:bodyPr/>
          <a:lstStyle/>
          <a:p>
            <a:r>
              <a:rPr lang="en-US" sz="2400" dirty="0"/>
              <a:t>In long-term care pathways</a:t>
            </a:r>
          </a:p>
          <a:p>
            <a:pPr lvl="1"/>
            <a:r>
              <a:rPr lang="en-US" sz="2000" dirty="0"/>
              <a:t>Chronic medication use</a:t>
            </a:r>
          </a:p>
          <a:p>
            <a:pPr lvl="1"/>
            <a:r>
              <a:rPr lang="en-US" sz="2000" dirty="0"/>
              <a:t>Complex treatments</a:t>
            </a:r>
          </a:p>
          <a:p>
            <a:r>
              <a:rPr lang="en-US" sz="2400" dirty="0"/>
              <a:t>Often co-morbid conditions</a:t>
            </a:r>
          </a:p>
          <a:p>
            <a:r>
              <a:rPr lang="en-US" sz="2400" dirty="0"/>
              <a:t>In many cases lifelong treatment or extended periods</a:t>
            </a:r>
          </a:p>
          <a:p>
            <a:endParaRPr lang="en-NL" dirty="0"/>
          </a:p>
        </p:txBody>
      </p:sp>
      <p:pic>
        <p:nvPicPr>
          <p:cNvPr id="7" name="Picture 2">
            <a:extLst>
              <a:ext uri="{FF2B5EF4-FFF2-40B4-BE49-F238E27FC236}">
                <a16:creationId xmlns:a16="http://schemas.microsoft.com/office/drawing/2014/main" id="{870AFB5E-AA11-EC8E-81AD-D0E628D1EF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765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A7BEE-3613-B424-7F87-C665CD08AD17}"/>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BD219C77-2A1D-9E41-7645-42A4BCCBA206}"/>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7CDF4654-28DA-74A8-2220-A9C90982239A}"/>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09FF11F5-81D0-F913-29F8-976ED96109B1}"/>
              </a:ext>
            </a:extLst>
          </p:cNvPr>
          <p:cNvSpPr>
            <a:spLocks noGrp="1"/>
          </p:cNvSpPr>
          <p:nvPr>
            <p:ph type="title"/>
          </p:nvPr>
        </p:nvSpPr>
        <p:spPr/>
        <p:txBody>
          <a:bodyPr/>
          <a:lstStyle/>
          <a:p>
            <a:r>
              <a:rPr lang="en-US" sz="3600" b="1" dirty="0"/>
              <a:t>Role of pharmacovigilance</a:t>
            </a:r>
            <a:endParaRPr lang="en-NL" dirty="0"/>
          </a:p>
        </p:txBody>
      </p:sp>
      <p:sp>
        <p:nvSpPr>
          <p:cNvPr id="5" name="Content Placeholder 4">
            <a:extLst>
              <a:ext uri="{FF2B5EF4-FFF2-40B4-BE49-F238E27FC236}">
                <a16:creationId xmlns:a16="http://schemas.microsoft.com/office/drawing/2014/main" id="{B1A0BE63-4D21-6E74-B62B-830F000CFC0E}"/>
              </a:ext>
            </a:extLst>
          </p:cNvPr>
          <p:cNvSpPr>
            <a:spLocks noGrp="1"/>
          </p:cNvSpPr>
          <p:nvPr>
            <p:ph idx="1"/>
          </p:nvPr>
        </p:nvSpPr>
        <p:spPr/>
        <p:txBody>
          <a:bodyPr/>
          <a:lstStyle/>
          <a:p>
            <a:pPr>
              <a:lnSpc>
                <a:spcPct val="100000"/>
              </a:lnSpc>
            </a:pPr>
            <a:r>
              <a:rPr lang="en-US" b="1" dirty="0"/>
              <a:t>Cardiovascular / Metabolic</a:t>
            </a:r>
          </a:p>
          <a:p>
            <a:pPr lvl="1"/>
            <a:r>
              <a:rPr lang="en-US" dirty="0"/>
              <a:t>Multiple medications &amp; changes of treatment over time</a:t>
            </a:r>
          </a:p>
          <a:p>
            <a:r>
              <a:rPr lang="en-GB" b="1" dirty="0"/>
              <a:t>Oncology &amp; </a:t>
            </a:r>
            <a:r>
              <a:rPr lang="en-GB" b="1" dirty="0" err="1"/>
              <a:t>Hematology</a:t>
            </a:r>
            <a:endParaRPr lang="en-GB" b="1" dirty="0"/>
          </a:p>
          <a:p>
            <a:pPr lvl="2"/>
            <a:r>
              <a:rPr lang="en-GB" dirty="0"/>
              <a:t>intensive, complex, and frequently adjusted treatment</a:t>
            </a:r>
          </a:p>
          <a:p>
            <a:pPr>
              <a:lnSpc>
                <a:spcPct val="100000"/>
              </a:lnSpc>
            </a:pPr>
            <a:r>
              <a:rPr lang="en-GB" b="1" dirty="0"/>
              <a:t>Rare or Neurological Conditions</a:t>
            </a:r>
          </a:p>
          <a:p>
            <a:pPr lvl="2"/>
            <a:r>
              <a:rPr lang="en-GB" dirty="0"/>
              <a:t>often limited knowledge about experiences with specific treatments</a:t>
            </a:r>
          </a:p>
          <a:p>
            <a:pPr>
              <a:lnSpc>
                <a:spcPct val="100000"/>
              </a:lnSpc>
            </a:pPr>
            <a:r>
              <a:rPr lang="en-GB" b="1" dirty="0"/>
              <a:t>Endocrinology &amp; Rheumatology</a:t>
            </a:r>
          </a:p>
          <a:p>
            <a:r>
              <a:rPr lang="en-GB" b="1" dirty="0"/>
              <a:t>Respiratory &amp; Inflammatory Diseases</a:t>
            </a:r>
          </a:p>
          <a:p>
            <a:r>
              <a:rPr lang="en-GB" b="1" dirty="0"/>
              <a:t>Psychiatry</a:t>
            </a:r>
          </a:p>
          <a:p>
            <a:pPr lvl="2"/>
            <a:r>
              <a:rPr lang="en-GB" dirty="0"/>
              <a:t>Tailoring treatment</a:t>
            </a:r>
          </a:p>
          <a:p>
            <a:r>
              <a:rPr lang="en-GB" b="1" dirty="0"/>
              <a:t>Dermatology</a:t>
            </a:r>
          </a:p>
          <a:p>
            <a:pPr lvl="2"/>
            <a:r>
              <a:rPr lang="en-GB" dirty="0"/>
              <a:t>Medication use for extended time</a:t>
            </a:r>
          </a:p>
          <a:p>
            <a:endParaRPr lang="en-NL" dirty="0"/>
          </a:p>
        </p:txBody>
      </p:sp>
      <p:pic>
        <p:nvPicPr>
          <p:cNvPr id="7" name="Picture 2">
            <a:extLst>
              <a:ext uri="{FF2B5EF4-FFF2-40B4-BE49-F238E27FC236}">
                <a16:creationId xmlns:a16="http://schemas.microsoft.com/office/drawing/2014/main" id="{9D6577BD-B8E9-7B66-1E6F-BB3A97069B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02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EF9C6-5830-B8AE-2739-75E9B532AB51}"/>
            </a:ext>
          </a:extLst>
        </p:cNvPr>
        <p:cNvGrpSpPr/>
        <p:nvPr/>
      </p:nvGrpSpPr>
      <p:grpSpPr>
        <a:xfrm>
          <a:off x="0" y="0"/>
          <a:ext cx="0" cy="0"/>
          <a:chOff x="0" y="0"/>
          <a:chExt cx="0" cy="0"/>
        </a:xfrm>
      </p:grpSpPr>
      <p:pic>
        <p:nvPicPr>
          <p:cNvPr id="2" name="Image 0" descr="/mnt/data/4f1a9f7faf.png">
            <a:extLst>
              <a:ext uri="{FF2B5EF4-FFF2-40B4-BE49-F238E27FC236}">
                <a16:creationId xmlns:a16="http://schemas.microsoft.com/office/drawing/2014/main" id="{5B8EC6D4-0222-3380-0362-768AEB2A70BE}"/>
              </a:ext>
            </a:extLst>
          </p:cNvPr>
          <p:cNvPicPr>
            <a:picLocks noChangeAspect="1"/>
          </p:cNvPicPr>
          <p:nvPr/>
        </p:nvPicPr>
        <p:blipFill>
          <a:blip r:embed="rId3">
            <a:alphaModFix amt="20000"/>
          </a:blip>
          <a:srcRect l="9709" t="4960" r="7680" b="4960"/>
          <a:stretch>
            <a:fillRect/>
          </a:stretch>
        </p:blipFill>
        <p:spPr>
          <a:xfrm>
            <a:off x="0" y="0"/>
            <a:ext cx="9144000" cy="6858000"/>
          </a:xfrm>
          <a:prstGeom prst="rect">
            <a:avLst/>
          </a:prstGeom>
          <a:effectLst/>
        </p:spPr>
      </p:pic>
      <p:sp>
        <p:nvSpPr>
          <p:cNvPr id="4" name="Shape 1">
            <a:extLst>
              <a:ext uri="{FF2B5EF4-FFF2-40B4-BE49-F238E27FC236}">
                <a16:creationId xmlns:a16="http://schemas.microsoft.com/office/drawing/2014/main" id="{A0B752E6-7626-4BC0-815B-27E413B0449D}"/>
              </a:ext>
            </a:extLst>
          </p:cNvPr>
          <p:cNvSpPr/>
          <p:nvPr/>
        </p:nvSpPr>
        <p:spPr>
          <a:xfrm>
            <a:off x="411480" y="411480"/>
            <a:ext cx="3886200" cy="1691640"/>
          </a:xfrm>
          <a:prstGeom prst="roundRect">
            <a:avLst>
              <a:gd name="adj" fmla="val 6486"/>
            </a:avLst>
          </a:prstGeom>
          <a:noFill/>
          <a:ln w="12700">
            <a:solidFill>
              <a:srgbClr val="FFFFFF">
                <a:alpha val="0"/>
              </a:srgbClr>
            </a:solidFill>
            <a:prstDash val="solid"/>
          </a:ln>
          <a:effectLst>
            <a:outerShdw blurRad="12700" dist="50800" dir="2700000" algn="bl" rotWithShape="0">
              <a:srgbClr val="D9E5E8">
                <a:alpha val="15000"/>
              </a:srgbClr>
            </a:outerShdw>
          </a:effectLst>
        </p:spPr>
        <p:txBody>
          <a:bodyPr/>
          <a:lstStyle/>
          <a:p>
            <a:endParaRPr lang="nl-NL"/>
          </a:p>
        </p:txBody>
      </p:sp>
      <p:sp>
        <p:nvSpPr>
          <p:cNvPr id="3" name="Title 2">
            <a:extLst>
              <a:ext uri="{FF2B5EF4-FFF2-40B4-BE49-F238E27FC236}">
                <a16:creationId xmlns:a16="http://schemas.microsoft.com/office/drawing/2014/main" id="{35498449-8AA1-CFE3-D99D-EDBA7623EE39}"/>
              </a:ext>
            </a:extLst>
          </p:cNvPr>
          <p:cNvSpPr>
            <a:spLocks noGrp="1"/>
          </p:cNvSpPr>
          <p:nvPr>
            <p:ph type="title"/>
          </p:nvPr>
        </p:nvSpPr>
        <p:spPr/>
        <p:txBody>
          <a:bodyPr/>
          <a:lstStyle/>
          <a:p>
            <a:r>
              <a:rPr lang="en-US" sz="3600" b="1" dirty="0"/>
              <a:t>Role of pharmacovigilance</a:t>
            </a:r>
            <a:endParaRPr lang="en-NL" dirty="0"/>
          </a:p>
        </p:txBody>
      </p:sp>
      <p:sp>
        <p:nvSpPr>
          <p:cNvPr id="5" name="Content Placeholder 4">
            <a:extLst>
              <a:ext uri="{FF2B5EF4-FFF2-40B4-BE49-F238E27FC236}">
                <a16:creationId xmlns:a16="http://schemas.microsoft.com/office/drawing/2014/main" id="{D4F2E2DF-5EE3-8D04-0A47-0897496C857D}"/>
              </a:ext>
            </a:extLst>
          </p:cNvPr>
          <p:cNvSpPr>
            <a:spLocks noGrp="1"/>
          </p:cNvSpPr>
          <p:nvPr>
            <p:ph idx="1"/>
          </p:nvPr>
        </p:nvSpPr>
        <p:spPr/>
        <p:txBody>
          <a:bodyPr/>
          <a:lstStyle/>
          <a:p>
            <a:r>
              <a:rPr lang="en-US" sz="2400" dirty="0"/>
              <a:t>In all mentioned examples, risks are present</a:t>
            </a:r>
          </a:p>
          <a:p>
            <a:pPr lvl="1"/>
            <a:r>
              <a:rPr lang="en-US" sz="2000" dirty="0"/>
              <a:t>Important to identify and report these risks</a:t>
            </a:r>
          </a:p>
          <a:p>
            <a:pPr lvl="1"/>
            <a:r>
              <a:rPr lang="en-US" sz="2000" dirty="0"/>
              <a:t>Reporting adverse events, medication errors etc.  to PV in a timely manner</a:t>
            </a:r>
          </a:p>
          <a:p>
            <a:pPr lvl="2"/>
            <a:r>
              <a:rPr lang="en-US" sz="1800" dirty="0"/>
              <a:t>Allows to identification of  possible signals</a:t>
            </a:r>
          </a:p>
          <a:p>
            <a:pPr lvl="2"/>
            <a:r>
              <a:rPr lang="en-US" sz="1800" dirty="0"/>
              <a:t>Allows adapting SMPC and PIL</a:t>
            </a:r>
          </a:p>
          <a:p>
            <a:pPr lvl="2"/>
            <a:r>
              <a:rPr lang="en-US" sz="1800" dirty="0"/>
              <a:t>Improvement of educational materials in case of additional Risk minimization</a:t>
            </a:r>
          </a:p>
          <a:p>
            <a:r>
              <a:rPr lang="en-US" sz="2400" dirty="0"/>
              <a:t>Contributes to the safe use of medicines</a:t>
            </a:r>
          </a:p>
          <a:p>
            <a:r>
              <a:rPr lang="en-US" sz="2400" dirty="0"/>
              <a:t>Not only today, but throughout the entire course of treatment</a:t>
            </a:r>
          </a:p>
          <a:p>
            <a:endParaRPr lang="en-NL" dirty="0"/>
          </a:p>
        </p:txBody>
      </p:sp>
      <p:pic>
        <p:nvPicPr>
          <p:cNvPr id="7" name="Picture 2">
            <a:extLst>
              <a:ext uri="{FF2B5EF4-FFF2-40B4-BE49-F238E27FC236}">
                <a16:creationId xmlns:a16="http://schemas.microsoft.com/office/drawing/2014/main" id="{66B8D032-4510-F7EE-FB17-330D6BDDDA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7352" y="5309616"/>
            <a:ext cx="3257550" cy="13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243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336dfd5-0395-42b6-9a12-084a96563c20">
      <Terms xmlns="http://schemas.microsoft.com/office/infopath/2007/PartnerControls"/>
    </lcf76f155ced4ddcb4097134ff3c332f>
    <TaxCatchAll xmlns="bf991c3b-2e9f-4e05-9d8d-46939abfb47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7E94E81688808459E4345AE2DA5DD33" ma:contentTypeVersion="10" ma:contentTypeDescription="Een nieuw document maken." ma:contentTypeScope="" ma:versionID="ab70c00bc8f4715d4d0aa172b1f0ddd1">
  <xsd:schema xmlns:xsd="http://www.w3.org/2001/XMLSchema" xmlns:xs="http://www.w3.org/2001/XMLSchema" xmlns:p="http://schemas.microsoft.com/office/2006/metadata/properties" xmlns:ns2="1336dfd5-0395-42b6-9a12-084a96563c20" xmlns:ns3="bf991c3b-2e9f-4e05-9d8d-46939abfb47b" targetNamespace="http://schemas.microsoft.com/office/2006/metadata/properties" ma:root="true" ma:fieldsID="386bb35064ca3523de975af52a21db55" ns2:_="" ns3:_="">
    <xsd:import namespace="1336dfd5-0395-42b6-9a12-084a96563c20"/>
    <xsd:import namespace="bf991c3b-2e9f-4e05-9d8d-46939abfb4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36dfd5-0395-42b6-9a12-084a96563c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755b855a-6f42-4327-ba8e-ecc977ae819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991c3b-2e9f-4e05-9d8d-46939abfb4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a96e5b3-c8a5-4efd-bf37-c635a011b844}" ma:internalName="TaxCatchAll" ma:showField="CatchAllData" ma:web="bf991c3b-2e9f-4e05-9d8d-46939abfb4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B2C9D8-D29C-4321-9FD5-5F8514DF7D11}">
  <ds:schemaRefs>
    <ds:schemaRef ds:uri="bf991c3b-2e9f-4e05-9d8d-46939abfb47b"/>
    <ds:schemaRef ds:uri="http://schemas.microsoft.com/office/2006/documentManagement/types"/>
    <ds:schemaRef ds:uri="http://schemas.microsoft.com/office/infopath/2007/PartnerControls"/>
    <ds:schemaRef ds:uri="http://schemas.microsoft.com/office/2006/metadata/properties"/>
    <ds:schemaRef ds:uri="http://purl.org/dc/elements/1.1/"/>
    <ds:schemaRef ds:uri="http://purl.org/dc/dcmitype/"/>
    <ds:schemaRef ds:uri="http://schemas.openxmlformats.org/package/2006/metadata/core-properties"/>
    <ds:schemaRef ds:uri="1336dfd5-0395-42b6-9a12-084a96563c20"/>
    <ds:schemaRef ds:uri="http://www.w3.org/XML/1998/namespace"/>
    <ds:schemaRef ds:uri="http://purl.org/dc/terms/"/>
  </ds:schemaRefs>
</ds:datastoreItem>
</file>

<file path=customXml/itemProps2.xml><?xml version="1.0" encoding="utf-8"?>
<ds:datastoreItem xmlns:ds="http://schemas.openxmlformats.org/officeDocument/2006/customXml" ds:itemID="{00DC05D8-94AB-400E-8C55-B8CAD9F329C4}">
  <ds:schemaRefs>
    <ds:schemaRef ds:uri="http://schemas.microsoft.com/sharepoint/v3/contenttype/forms"/>
  </ds:schemaRefs>
</ds:datastoreItem>
</file>

<file path=customXml/itemProps3.xml><?xml version="1.0" encoding="utf-8"?>
<ds:datastoreItem xmlns:ds="http://schemas.openxmlformats.org/officeDocument/2006/customXml" ds:itemID="{7EC1BBAB-92FD-476A-B227-4ADB56C4498D}"/>
</file>

<file path=docMetadata/LabelInfo.xml><?xml version="1.0" encoding="utf-8"?>
<clbl:labelList xmlns:clbl="http://schemas.microsoft.com/office/2020/mipLabelMetadata">
  <clbl:label id="{3c9bec58-8084-492e-8360-0e1cfe36408c}" enabled="1" method="Standard" siteId="{f35a6974-607f-47d4-82d7-ff31d7dc53a5}" contentBits="0" removed="0"/>
  <clbl:label id="{d9088468-0951-4aef-9cc3-0a346e475ddc}" enabled="1" method="Privileged" siteId="{aca3c8d6-aa71-4e1a-a10e-03572fc58c0b}" contentBits="0" removed="0"/>
</clbl:labelList>
</file>

<file path=docProps/app.xml><?xml version="1.0" encoding="utf-8"?>
<Properties xmlns="http://schemas.openxmlformats.org/officeDocument/2006/extended-properties" xmlns:vt="http://schemas.openxmlformats.org/officeDocument/2006/docPropsVTypes">
  <TotalTime>0</TotalTime>
  <Words>1477</Words>
  <Application>Microsoft Macintosh PowerPoint</Application>
  <PresentationFormat>On-screen Show (4:3)</PresentationFormat>
  <Paragraphs>115</Paragraphs>
  <Slides>11</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Aptos</vt:lpstr>
      <vt:lpstr>Aptos Display</vt:lpstr>
      <vt:lpstr>Arial</vt:lpstr>
      <vt:lpstr>Calibri</vt:lpstr>
      <vt:lpstr>Georgia</vt:lpstr>
      <vt:lpstr>Segoe Script</vt:lpstr>
      <vt:lpstr>Verdana</vt:lpstr>
      <vt:lpstr>Office Theme</vt:lpstr>
      <vt:lpstr>1_Office Theme</vt:lpstr>
      <vt:lpstr>PowerPoint Presentation</vt:lpstr>
      <vt:lpstr>What is World Patient Safety Day?</vt:lpstr>
      <vt:lpstr>2026 theme:  Safe care for noncommunicable diseases –  Safe care for life</vt:lpstr>
      <vt:lpstr>World Patient Safety Day 2026</vt:lpstr>
      <vt:lpstr>Noncommunicable diseases – Key Facts</vt:lpstr>
      <vt:lpstr>Noncommunicable diseases – Key Facts</vt:lpstr>
      <vt:lpstr>Role of pharmacovigilance</vt:lpstr>
      <vt:lpstr>Role of pharmacovigilance</vt:lpstr>
      <vt:lpstr>Role of pharmacovigilance</vt:lpstr>
      <vt:lpstr>World Patient Safety Day 2026</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WPSD 2026 4x3 landscape campaign slide</dc:title>
  <dc:subject>World Patient Safety Day 2026 slide</dc:subject>
  <dc:creator>Microsoft Copilot</dc:creator>
  <cp:lastModifiedBy>Suzanne Nijenhuis</cp:lastModifiedBy>
  <cp:revision>1</cp:revision>
  <dcterms:created xsi:type="dcterms:W3CDTF">2026-06-30T10:35:53Z</dcterms:created>
  <dcterms:modified xsi:type="dcterms:W3CDTF">2026-08-04T09:10:35Z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0x010100E7E94E81688808459E4345AE2DA5DD33</vt:lpwstr>
  </property>
  <property fmtid="{D5CDD505-2E9C-101B-9397-08002B2CF9AE}" pid="3" name="MediaServiceImageTags">
    <vt:lpwstr/>
  </property>
</Properties>
</file>