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1" r:id="rId5"/>
  </p:sldMasterIdLst>
  <p:notesMasterIdLst>
    <p:notesMasterId r:id="rId17"/>
  </p:notesMasterIdLst>
  <p:sldIdLst>
    <p:sldId id="294" r:id="rId6"/>
    <p:sldId id="274" r:id="rId7"/>
    <p:sldId id="279" r:id="rId8"/>
    <p:sldId id="280" r:id="rId9"/>
    <p:sldId id="281" r:id="rId10"/>
    <p:sldId id="293" r:id="rId11"/>
    <p:sldId id="282" r:id="rId12"/>
    <p:sldId id="283" r:id="rId13"/>
    <p:sldId id="284" r:id="rId14"/>
    <p:sldId id="285" r:id="rId15"/>
    <p:sldId id="278" r:id="rId16"/>
  </p:sldIdLst>
  <p:sldSz cx="9144000" cy="6858000" type="screen4x3"/>
  <p:notesSz cx="6858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7D06FD-3A88-E1BA-D6ED-A95715E28B03}" name="Mathijssen, Natascha" initials="MN" userId="S::natascha.mathijssen_novartis.com#ext#@solidqnl.onmicrosoft.com::0906d263-d9c7-4c96-823a-0c2dc68324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325C"/>
    <a:srgbClr val="616161"/>
    <a:srgbClr val="FF6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DD258-4285-BE4D-BC22-8DDDFEA473A6}" v="1" dt="2026-08-04T08:43:07.643"/>
    <p1510:client id="{590FC213-3DD6-48B6-B336-E2F2E3D6CF57}" v="24" dt="2026-08-04T07:11:51.9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52"/>
    <p:restoredTop sz="94692"/>
  </p:normalViewPr>
  <p:slideViewPr>
    <p:cSldViewPr snapToGrid="0" snapToObjects="1">
      <p:cViewPr varScale="1">
        <p:scale>
          <a:sx n="137" d="100"/>
          <a:sy n="137" d="100"/>
        </p:scale>
        <p:origin x="211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duyn, Cora /NL" userId="d71ca370-91c5-46d8-b1c1-698d870ce45d" providerId="ADAL" clId="{E69A22ED-2888-4215-92C8-CD6A7A481740}"/>
    <pc:docChg chg="undo custSel delSld modSld">
      <pc:chgData name="Verduyn, Cora /NL" userId="d71ca370-91c5-46d8-b1c1-698d870ce45d" providerId="ADAL" clId="{E69A22ED-2888-4215-92C8-CD6A7A481740}" dt="2026-08-04T07:12:38.399" v="585" actId="27636"/>
      <pc:docMkLst>
        <pc:docMk/>
      </pc:docMkLst>
      <pc:sldChg chg="modSp mod">
        <pc:chgData name="Verduyn, Cora /NL" userId="d71ca370-91c5-46d8-b1c1-698d870ce45d" providerId="ADAL" clId="{E69A22ED-2888-4215-92C8-CD6A7A481740}" dt="2026-08-04T07:09:42.536" v="525" actId="20577"/>
        <pc:sldMkLst>
          <pc:docMk/>
          <pc:sldMk cId="1498523661" sldId="274"/>
        </pc:sldMkLst>
        <pc:spChg chg="mod">
          <ac:chgData name="Verduyn, Cora /NL" userId="d71ca370-91c5-46d8-b1c1-698d870ce45d" providerId="ADAL" clId="{E69A22ED-2888-4215-92C8-CD6A7A481740}" dt="2026-08-04T06:48:49.404" v="18" actId="20577"/>
          <ac:spMkLst>
            <pc:docMk/>
            <pc:sldMk cId="1498523661" sldId="274"/>
            <ac:spMk id="3" creationId="{1D942B54-7B41-F85F-D0E5-C52FD3A7C56E}"/>
          </ac:spMkLst>
        </pc:spChg>
        <pc:spChg chg="mod">
          <ac:chgData name="Verduyn, Cora /NL" userId="d71ca370-91c5-46d8-b1c1-698d870ce45d" providerId="ADAL" clId="{E69A22ED-2888-4215-92C8-CD6A7A481740}" dt="2026-08-04T07:09:42.536" v="525" actId="20577"/>
          <ac:spMkLst>
            <pc:docMk/>
            <pc:sldMk cId="1498523661" sldId="274"/>
            <ac:spMk id="5" creationId="{70BCA1A4-A40B-017F-58C9-176B83E2D7D8}"/>
          </ac:spMkLst>
        </pc:spChg>
      </pc:sldChg>
      <pc:sldChg chg="modSp mod">
        <pc:chgData name="Verduyn, Cora /NL" userId="d71ca370-91c5-46d8-b1c1-698d870ce45d" providerId="ADAL" clId="{E69A22ED-2888-4215-92C8-CD6A7A481740}" dt="2026-08-04T07:08:37.494" v="495" actId="20577"/>
        <pc:sldMkLst>
          <pc:docMk/>
          <pc:sldMk cId="295319815" sldId="279"/>
        </pc:sldMkLst>
        <pc:spChg chg="mod">
          <ac:chgData name="Verduyn, Cora /NL" userId="d71ca370-91c5-46d8-b1c1-698d870ce45d" providerId="ADAL" clId="{E69A22ED-2888-4215-92C8-CD6A7A481740}" dt="2026-08-04T07:08:37.494" v="495" actId="20577"/>
          <ac:spMkLst>
            <pc:docMk/>
            <pc:sldMk cId="295319815" sldId="279"/>
            <ac:spMk id="3" creationId="{2E94DA10-97E1-86DE-7B61-251FEBFACADB}"/>
          </ac:spMkLst>
        </pc:spChg>
        <pc:spChg chg="mod">
          <ac:chgData name="Verduyn, Cora /NL" userId="d71ca370-91c5-46d8-b1c1-698d870ce45d" providerId="ADAL" clId="{E69A22ED-2888-4215-92C8-CD6A7A481740}" dt="2026-08-04T06:50:44.568" v="53" actId="113"/>
          <ac:spMkLst>
            <pc:docMk/>
            <pc:sldMk cId="295319815" sldId="279"/>
            <ac:spMk id="5" creationId="{850CAFE0-218B-314F-685D-811D4BD89075}"/>
          </ac:spMkLst>
        </pc:spChg>
      </pc:sldChg>
      <pc:sldChg chg="modSp mod">
        <pc:chgData name="Verduyn, Cora /NL" userId="d71ca370-91c5-46d8-b1c1-698d870ce45d" providerId="ADAL" clId="{E69A22ED-2888-4215-92C8-CD6A7A481740}" dt="2026-08-04T06:51:59.952" v="89" actId="20577"/>
        <pc:sldMkLst>
          <pc:docMk/>
          <pc:sldMk cId="3951190677" sldId="280"/>
        </pc:sldMkLst>
        <pc:spChg chg="mod">
          <ac:chgData name="Verduyn, Cora /NL" userId="d71ca370-91c5-46d8-b1c1-698d870ce45d" providerId="ADAL" clId="{E69A22ED-2888-4215-92C8-CD6A7A481740}" dt="2026-08-04T06:51:59.952" v="89" actId="20577"/>
          <ac:spMkLst>
            <pc:docMk/>
            <pc:sldMk cId="3951190677" sldId="280"/>
            <ac:spMk id="5" creationId="{B4167F9E-4636-11B9-B09A-58CEEA339A93}"/>
          </ac:spMkLst>
        </pc:spChg>
      </pc:sldChg>
      <pc:sldChg chg="modSp mod">
        <pc:chgData name="Verduyn, Cora /NL" userId="d71ca370-91c5-46d8-b1c1-698d870ce45d" providerId="ADAL" clId="{E69A22ED-2888-4215-92C8-CD6A7A481740}" dt="2026-08-04T07:10:26.227" v="544" actId="20577"/>
        <pc:sldMkLst>
          <pc:docMk/>
          <pc:sldMk cId="2717312475" sldId="281"/>
        </pc:sldMkLst>
        <pc:spChg chg="mod">
          <ac:chgData name="Verduyn, Cora /NL" userId="d71ca370-91c5-46d8-b1c1-698d870ce45d" providerId="ADAL" clId="{E69A22ED-2888-4215-92C8-CD6A7A481740}" dt="2026-08-04T07:10:06.315" v="527" actId="20577"/>
          <ac:spMkLst>
            <pc:docMk/>
            <pc:sldMk cId="2717312475" sldId="281"/>
            <ac:spMk id="3" creationId="{06844F0C-CBDC-B44B-3A3F-C94D7F4F44A6}"/>
          </ac:spMkLst>
        </pc:spChg>
        <pc:spChg chg="mod">
          <ac:chgData name="Verduyn, Cora /NL" userId="d71ca370-91c5-46d8-b1c1-698d870ce45d" providerId="ADAL" clId="{E69A22ED-2888-4215-92C8-CD6A7A481740}" dt="2026-08-04T07:10:26.227" v="544" actId="20577"/>
          <ac:spMkLst>
            <pc:docMk/>
            <pc:sldMk cId="2717312475" sldId="281"/>
            <ac:spMk id="5" creationId="{FAEF5A6C-2A17-8C63-CF78-BFCAC5BAB347}"/>
          </ac:spMkLst>
        </pc:spChg>
      </pc:sldChg>
      <pc:sldChg chg="modSp mod">
        <pc:chgData name="Verduyn, Cora /NL" userId="d71ca370-91c5-46d8-b1c1-698d870ce45d" providerId="ADAL" clId="{E69A22ED-2888-4215-92C8-CD6A7A481740}" dt="2026-08-04T07:11:24.284" v="575" actId="20577"/>
        <pc:sldMkLst>
          <pc:docMk/>
          <pc:sldMk cId="1033765980" sldId="282"/>
        </pc:sldMkLst>
        <pc:spChg chg="mod">
          <ac:chgData name="Verduyn, Cora /NL" userId="d71ca370-91c5-46d8-b1c1-698d870ce45d" providerId="ADAL" clId="{E69A22ED-2888-4215-92C8-CD6A7A481740}" dt="2026-08-04T07:11:24.284" v="575" actId="20577"/>
          <ac:spMkLst>
            <pc:docMk/>
            <pc:sldMk cId="1033765980" sldId="282"/>
            <ac:spMk id="3" creationId="{6FB7E279-6E0B-727D-3F40-61896554D437}"/>
          </ac:spMkLst>
        </pc:spChg>
        <pc:spChg chg="mod">
          <ac:chgData name="Verduyn, Cora /NL" userId="d71ca370-91c5-46d8-b1c1-698d870ce45d" providerId="ADAL" clId="{E69A22ED-2888-4215-92C8-CD6A7A481740}" dt="2026-08-04T06:57:55.681" v="149" actId="403"/>
          <ac:spMkLst>
            <pc:docMk/>
            <pc:sldMk cId="1033765980" sldId="282"/>
            <ac:spMk id="5" creationId="{38F4921E-B800-32D0-F0E8-7CFD8527E58F}"/>
          </ac:spMkLst>
        </pc:spChg>
      </pc:sldChg>
      <pc:sldChg chg="modSp mod">
        <pc:chgData name="Verduyn, Cora /NL" userId="d71ca370-91c5-46d8-b1c1-698d870ce45d" providerId="ADAL" clId="{E69A22ED-2888-4215-92C8-CD6A7A481740}" dt="2026-08-04T07:11:43.813" v="576"/>
        <pc:sldMkLst>
          <pc:docMk/>
          <pc:sldMk cId="2745028528" sldId="283"/>
        </pc:sldMkLst>
        <pc:spChg chg="mod">
          <ac:chgData name="Verduyn, Cora /NL" userId="d71ca370-91c5-46d8-b1c1-698d870ce45d" providerId="ADAL" clId="{E69A22ED-2888-4215-92C8-CD6A7A481740}" dt="2026-08-04T07:11:43.813" v="576"/>
          <ac:spMkLst>
            <pc:docMk/>
            <pc:sldMk cId="2745028528" sldId="283"/>
            <ac:spMk id="3" creationId="{09FF11F5-81D0-F913-29F8-976ED96109B1}"/>
          </ac:spMkLst>
        </pc:spChg>
        <pc:spChg chg="mod">
          <ac:chgData name="Verduyn, Cora /NL" userId="d71ca370-91c5-46d8-b1c1-698d870ce45d" providerId="ADAL" clId="{E69A22ED-2888-4215-92C8-CD6A7A481740}" dt="2026-08-04T07:01:18.172" v="279" actId="20577"/>
          <ac:spMkLst>
            <pc:docMk/>
            <pc:sldMk cId="2745028528" sldId="283"/>
            <ac:spMk id="5" creationId="{B1A0BE63-4D21-6E74-B62B-830F000CFC0E}"/>
          </ac:spMkLst>
        </pc:spChg>
      </pc:sldChg>
      <pc:sldChg chg="modSp mod">
        <pc:chgData name="Verduyn, Cora /NL" userId="d71ca370-91c5-46d8-b1c1-698d870ce45d" providerId="ADAL" clId="{E69A22ED-2888-4215-92C8-CD6A7A481740}" dt="2026-08-04T07:12:38.399" v="585" actId="27636"/>
        <pc:sldMkLst>
          <pc:docMk/>
          <pc:sldMk cId="1189243311" sldId="284"/>
        </pc:sldMkLst>
        <pc:spChg chg="mod">
          <ac:chgData name="Verduyn, Cora /NL" userId="d71ca370-91c5-46d8-b1c1-698d870ce45d" providerId="ADAL" clId="{E69A22ED-2888-4215-92C8-CD6A7A481740}" dt="2026-08-04T07:11:51.934" v="577"/>
          <ac:spMkLst>
            <pc:docMk/>
            <pc:sldMk cId="1189243311" sldId="284"/>
            <ac:spMk id="3" creationId="{35498449-8AA1-CFE3-D99D-EDBA7623EE39}"/>
          </ac:spMkLst>
        </pc:spChg>
        <pc:spChg chg="mod">
          <ac:chgData name="Verduyn, Cora /NL" userId="d71ca370-91c5-46d8-b1c1-698d870ce45d" providerId="ADAL" clId="{E69A22ED-2888-4215-92C8-CD6A7A481740}" dt="2026-08-04T07:12:38.399" v="585" actId="27636"/>
          <ac:spMkLst>
            <pc:docMk/>
            <pc:sldMk cId="1189243311" sldId="284"/>
            <ac:spMk id="5" creationId="{D4F2E2DF-5EE3-8D04-0A47-0897496C857D}"/>
          </ac:spMkLst>
        </pc:spChg>
      </pc:sldChg>
      <pc:sldChg chg="modSp mod">
        <pc:chgData name="Verduyn, Cora /NL" userId="d71ca370-91c5-46d8-b1c1-698d870ce45d" providerId="ADAL" clId="{E69A22ED-2888-4215-92C8-CD6A7A481740}" dt="2026-08-04T07:05:32.312" v="413" actId="20577"/>
        <pc:sldMkLst>
          <pc:docMk/>
          <pc:sldMk cId="3469426370" sldId="285"/>
        </pc:sldMkLst>
        <pc:spChg chg="mod">
          <ac:chgData name="Verduyn, Cora /NL" userId="d71ca370-91c5-46d8-b1c1-698d870ce45d" providerId="ADAL" clId="{E69A22ED-2888-4215-92C8-CD6A7A481740}" dt="2026-08-04T07:05:32.312" v="413" actId="20577"/>
          <ac:spMkLst>
            <pc:docMk/>
            <pc:sldMk cId="3469426370" sldId="285"/>
            <ac:spMk id="5" creationId="{D188A985-EF34-D9E7-D782-15C0833C0F62}"/>
          </ac:spMkLst>
        </pc:spChg>
      </pc:sldChg>
      <pc:sldChg chg="modSp mod">
        <pc:chgData name="Verduyn, Cora /NL" userId="d71ca370-91c5-46d8-b1c1-698d870ce45d" providerId="ADAL" clId="{E69A22ED-2888-4215-92C8-CD6A7A481740}" dt="2026-08-04T07:10:58.908" v="545"/>
        <pc:sldMkLst>
          <pc:docMk/>
          <pc:sldMk cId="655719491" sldId="293"/>
        </pc:sldMkLst>
        <pc:spChg chg="mod">
          <ac:chgData name="Verduyn, Cora /NL" userId="d71ca370-91c5-46d8-b1c1-698d870ce45d" providerId="ADAL" clId="{E69A22ED-2888-4215-92C8-CD6A7A481740}" dt="2026-08-04T07:10:58.908" v="545"/>
          <ac:spMkLst>
            <pc:docMk/>
            <pc:sldMk cId="655719491" sldId="293"/>
            <ac:spMk id="3" creationId="{7C4F08EA-7204-D572-30A4-2BA0AB5BD1D0}"/>
          </ac:spMkLst>
        </pc:spChg>
        <pc:spChg chg="mod">
          <ac:chgData name="Verduyn, Cora /NL" userId="d71ca370-91c5-46d8-b1c1-698d870ce45d" providerId="ADAL" clId="{E69A22ED-2888-4215-92C8-CD6A7A481740}" dt="2026-08-04T06:55:05.042" v="128" actId="20577"/>
          <ac:spMkLst>
            <pc:docMk/>
            <pc:sldMk cId="655719491" sldId="293"/>
            <ac:spMk id="5" creationId="{A9FBE4F5-8AC8-5766-9836-5A73793BF95F}"/>
          </ac:spMkLst>
        </pc:spChg>
      </pc:sldChg>
      <pc:sldChg chg="del">
        <pc:chgData name="Verduyn, Cora /NL" userId="d71ca370-91c5-46d8-b1c1-698d870ce45d" providerId="ADAL" clId="{E69A22ED-2888-4215-92C8-CD6A7A481740}" dt="2026-08-04T06:56:42.930" v="141" actId="47"/>
        <pc:sldMkLst>
          <pc:docMk/>
          <pc:sldMk cId="2553320735" sldId="294"/>
        </pc:sldMkLst>
      </pc:sldChg>
    </pc:docChg>
  </pc:docChgLst>
  <pc:docChgLst>
    <pc:chgData name="Suzanne Nijenhuis" userId="035ed38b-89f9-485d-83c8-2dde2cce9539" providerId="ADAL" clId="{7F1287E7-C557-5B0B-A0D2-5254C48FECF2}"/>
    <pc:docChg chg="undo custSel addSld delSld modSld">
      <pc:chgData name="Suzanne Nijenhuis" userId="035ed38b-89f9-485d-83c8-2dde2cce9539" providerId="ADAL" clId="{7F1287E7-C557-5B0B-A0D2-5254C48FECF2}" dt="2026-08-04T09:11:54.584" v="464" actId="255"/>
      <pc:docMkLst>
        <pc:docMk/>
      </pc:docMkLst>
      <pc:sldChg chg="del">
        <pc:chgData name="Suzanne Nijenhuis" userId="035ed38b-89f9-485d-83c8-2dde2cce9539" providerId="ADAL" clId="{7F1287E7-C557-5B0B-A0D2-5254C48FECF2}" dt="2026-08-04T08:43:11.012" v="91" actId="2696"/>
        <pc:sldMkLst>
          <pc:docMk/>
          <pc:sldMk cId="623438889" sldId="272"/>
        </pc:sldMkLst>
      </pc:sldChg>
      <pc:sldChg chg="modSp mod">
        <pc:chgData name="Suzanne Nijenhuis" userId="035ed38b-89f9-485d-83c8-2dde2cce9539" providerId="ADAL" clId="{7F1287E7-C557-5B0B-A0D2-5254C48FECF2}" dt="2026-08-04T09:11:12.023" v="460" actId="2711"/>
        <pc:sldMkLst>
          <pc:docMk/>
          <pc:sldMk cId="1498523661" sldId="274"/>
        </pc:sldMkLst>
        <pc:spChg chg="mod">
          <ac:chgData name="Suzanne Nijenhuis" userId="035ed38b-89f9-485d-83c8-2dde2cce9539" providerId="ADAL" clId="{7F1287E7-C557-5B0B-A0D2-5254C48FECF2}" dt="2026-08-04T08:45:15.659" v="92" actId="20577"/>
          <ac:spMkLst>
            <pc:docMk/>
            <pc:sldMk cId="1498523661" sldId="274"/>
            <ac:spMk id="3" creationId="{1D942B54-7B41-F85F-D0E5-C52FD3A7C56E}"/>
          </ac:spMkLst>
        </pc:spChg>
        <pc:spChg chg="mod">
          <ac:chgData name="Suzanne Nijenhuis" userId="035ed38b-89f9-485d-83c8-2dde2cce9539" providerId="ADAL" clId="{7F1287E7-C557-5B0B-A0D2-5254C48FECF2}" dt="2026-08-04T09:11:12.023" v="460" actId="2711"/>
          <ac:spMkLst>
            <pc:docMk/>
            <pc:sldMk cId="1498523661" sldId="274"/>
            <ac:spMk id="5" creationId="{70BCA1A4-A40B-017F-58C9-176B83E2D7D8}"/>
          </ac:spMkLst>
        </pc:spChg>
      </pc:sldChg>
      <pc:sldChg chg="modSp mod">
        <pc:chgData name="Suzanne Nijenhuis" userId="035ed38b-89f9-485d-83c8-2dde2cce9539" providerId="ADAL" clId="{7F1287E7-C557-5B0B-A0D2-5254C48FECF2}" dt="2026-08-04T08:42:57.724" v="89" actId="14100"/>
        <pc:sldMkLst>
          <pc:docMk/>
          <pc:sldMk cId="1581291850" sldId="278"/>
        </pc:sldMkLst>
        <pc:spChg chg="mod">
          <ac:chgData name="Suzanne Nijenhuis" userId="035ed38b-89f9-485d-83c8-2dde2cce9539" providerId="ADAL" clId="{7F1287E7-C557-5B0B-A0D2-5254C48FECF2}" dt="2026-08-04T08:42:57.724" v="89" actId="14100"/>
          <ac:spMkLst>
            <pc:docMk/>
            <pc:sldMk cId="1581291850" sldId="278"/>
            <ac:spMk id="8" creationId="{09BC83E4-88DC-1FB8-8D3D-60B841B6D43A}"/>
          </ac:spMkLst>
        </pc:spChg>
      </pc:sldChg>
      <pc:sldChg chg="modSp mod">
        <pc:chgData name="Suzanne Nijenhuis" userId="035ed38b-89f9-485d-83c8-2dde2cce9539" providerId="ADAL" clId="{7F1287E7-C557-5B0B-A0D2-5254C48FECF2}" dt="2026-08-04T09:11:24.396" v="461" actId="2711"/>
        <pc:sldMkLst>
          <pc:docMk/>
          <pc:sldMk cId="295319815" sldId="279"/>
        </pc:sldMkLst>
        <pc:spChg chg="mod">
          <ac:chgData name="Suzanne Nijenhuis" userId="035ed38b-89f9-485d-83c8-2dde2cce9539" providerId="ADAL" clId="{7F1287E7-C557-5B0B-A0D2-5254C48FECF2}" dt="2026-08-04T08:52:16.122" v="152" actId="20577"/>
          <ac:spMkLst>
            <pc:docMk/>
            <pc:sldMk cId="295319815" sldId="279"/>
            <ac:spMk id="3" creationId="{2E94DA10-97E1-86DE-7B61-251FEBFACADB}"/>
          </ac:spMkLst>
        </pc:spChg>
        <pc:spChg chg="mod">
          <ac:chgData name="Suzanne Nijenhuis" userId="035ed38b-89f9-485d-83c8-2dde2cce9539" providerId="ADAL" clId="{7F1287E7-C557-5B0B-A0D2-5254C48FECF2}" dt="2026-08-04T09:11:24.396" v="461" actId="2711"/>
          <ac:spMkLst>
            <pc:docMk/>
            <pc:sldMk cId="295319815" sldId="279"/>
            <ac:spMk id="5" creationId="{850CAFE0-218B-314F-685D-811D4BD89075}"/>
          </ac:spMkLst>
        </pc:spChg>
      </pc:sldChg>
      <pc:sldChg chg="modSp mod">
        <pc:chgData name="Suzanne Nijenhuis" userId="035ed38b-89f9-485d-83c8-2dde2cce9539" providerId="ADAL" clId="{7F1287E7-C557-5B0B-A0D2-5254C48FECF2}" dt="2026-08-04T09:11:36.321" v="462" actId="2711"/>
        <pc:sldMkLst>
          <pc:docMk/>
          <pc:sldMk cId="3951190677" sldId="280"/>
        </pc:sldMkLst>
        <pc:spChg chg="mod">
          <ac:chgData name="Suzanne Nijenhuis" userId="035ed38b-89f9-485d-83c8-2dde2cce9539" providerId="ADAL" clId="{7F1287E7-C557-5B0B-A0D2-5254C48FECF2}" dt="2026-08-04T09:11:36.321" v="462" actId="2711"/>
          <ac:spMkLst>
            <pc:docMk/>
            <pc:sldMk cId="3951190677" sldId="280"/>
            <ac:spMk id="5" creationId="{B4167F9E-4636-11B9-B09A-58CEEA339A93}"/>
          </ac:spMkLst>
        </pc:spChg>
      </pc:sldChg>
      <pc:sldChg chg="modSp mod">
        <pc:chgData name="Suzanne Nijenhuis" userId="035ed38b-89f9-485d-83c8-2dde2cce9539" providerId="ADAL" clId="{7F1287E7-C557-5B0B-A0D2-5254C48FECF2}" dt="2026-08-04T09:11:54.584" v="464" actId="255"/>
        <pc:sldMkLst>
          <pc:docMk/>
          <pc:sldMk cId="2717312475" sldId="281"/>
        </pc:sldMkLst>
        <pc:spChg chg="mod">
          <ac:chgData name="Suzanne Nijenhuis" userId="035ed38b-89f9-485d-83c8-2dde2cce9539" providerId="ADAL" clId="{7F1287E7-C557-5B0B-A0D2-5254C48FECF2}" dt="2026-08-04T09:06:45.849" v="457" actId="255"/>
          <ac:spMkLst>
            <pc:docMk/>
            <pc:sldMk cId="2717312475" sldId="281"/>
            <ac:spMk id="3" creationId="{06844F0C-CBDC-B44B-3A3F-C94D7F4F44A6}"/>
          </ac:spMkLst>
        </pc:spChg>
        <pc:spChg chg="mod">
          <ac:chgData name="Suzanne Nijenhuis" userId="035ed38b-89f9-485d-83c8-2dde2cce9539" providerId="ADAL" clId="{7F1287E7-C557-5B0B-A0D2-5254C48FECF2}" dt="2026-08-04T09:11:54.584" v="464" actId="255"/>
          <ac:spMkLst>
            <pc:docMk/>
            <pc:sldMk cId="2717312475" sldId="281"/>
            <ac:spMk id="5" creationId="{FAEF5A6C-2A17-8C63-CF78-BFCAC5BAB347}"/>
          </ac:spMkLst>
        </pc:spChg>
      </pc:sldChg>
      <pc:sldChg chg="modSp mod">
        <pc:chgData name="Suzanne Nijenhuis" userId="035ed38b-89f9-485d-83c8-2dde2cce9539" providerId="ADAL" clId="{7F1287E7-C557-5B0B-A0D2-5254C48FECF2}" dt="2026-08-04T09:06:22.895" v="455" actId="255"/>
        <pc:sldMkLst>
          <pc:docMk/>
          <pc:sldMk cId="1033765980" sldId="282"/>
        </pc:sldMkLst>
        <pc:spChg chg="mod">
          <ac:chgData name="Suzanne Nijenhuis" userId="035ed38b-89f9-485d-83c8-2dde2cce9539" providerId="ADAL" clId="{7F1287E7-C557-5B0B-A0D2-5254C48FECF2}" dt="2026-08-04T09:06:22.895" v="455" actId="255"/>
          <ac:spMkLst>
            <pc:docMk/>
            <pc:sldMk cId="1033765980" sldId="282"/>
            <ac:spMk id="3" creationId="{6FB7E279-6E0B-727D-3F40-61896554D437}"/>
          </ac:spMkLst>
        </pc:spChg>
        <pc:spChg chg="mod">
          <ac:chgData name="Suzanne Nijenhuis" userId="035ed38b-89f9-485d-83c8-2dde2cce9539" providerId="ADAL" clId="{7F1287E7-C557-5B0B-A0D2-5254C48FECF2}" dt="2026-08-04T08:58:18.182" v="269" actId="255"/>
          <ac:spMkLst>
            <pc:docMk/>
            <pc:sldMk cId="1033765980" sldId="282"/>
            <ac:spMk id="5" creationId="{38F4921E-B800-32D0-F0E8-7CFD8527E58F}"/>
          </ac:spMkLst>
        </pc:spChg>
      </pc:sldChg>
      <pc:sldChg chg="modSp mod">
        <pc:chgData name="Suzanne Nijenhuis" userId="035ed38b-89f9-485d-83c8-2dde2cce9539" providerId="ADAL" clId="{7F1287E7-C557-5B0B-A0D2-5254C48FECF2}" dt="2026-08-04T09:00:22.344" v="289" actId="20577"/>
        <pc:sldMkLst>
          <pc:docMk/>
          <pc:sldMk cId="2745028528" sldId="283"/>
        </pc:sldMkLst>
        <pc:spChg chg="mod">
          <ac:chgData name="Suzanne Nijenhuis" userId="035ed38b-89f9-485d-83c8-2dde2cce9539" providerId="ADAL" clId="{7F1287E7-C557-5B0B-A0D2-5254C48FECF2}" dt="2026-08-04T09:00:22.344" v="289" actId="20577"/>
          <ac:spMkLst>
            <pc:docMk/>
            <pc:sldMk cId="2745028528" sldId="283"/>
            <ac:spMk id="5" creationId="{B1A0BE63-4D21-6E74-B62B-830F000CFC0E}"/>
          </ac:spMkLst>
        </pc:spChg>
      </pc:sldChg>
      <pc:sldChg chg="modSp mod">
        <pc:chgData name="Suzanne Nijenhuis" userId="035ed38b-89f9-485d-83c8-2dde2cce9539" providerId="ADAL" clId="{7F1287E7-C557-5B0B-A0D2-5254C48FECF2}" dt="2026-08-04T09:03:31.362" v="451" actId="6549"/>
        <pc:sldMkLst>
          <pc:docMk/>
          <pc:sldMk cId="1189243311" sldId="284"/>
        </pc:sldMkLst>
        <pc:spChg chg="mod">
          <ac:chgData name="Suzanne Nijenhuis" userId="035ed38b-89f9-485d-83c8-2dde2cce9539" providerId="ADAL" clId="{7F1287E7-C557-5B0B-A0D2-5254C48FECF2}" dt="2026-08-04T09:03:11.720" v="445" actId="20577"/>
          <ac:spMkLst>
            <pc:docMk/>
            <pc:sldMk cId="1189243311" sldId="284"/>
            <ac:spMk id="3" creationId="{35498449-8AA1-CFE3-D99D-EDBA7623EE39}"/>
          </ac:spMkLst>
        </pc:spChg>
        <pc:spChg chg="mod">
          <ac:chgData name="Suzanne Nijenhuis" userId="035ed38b-89f9-485d-83c8-2dde2cce9539" providerId="ADAL" clId="{7F1287E7-C557-5B0B-A0D2-5254C48FECF2}" dt="2026-08-04T09:03:31.362" v="451" actId="6549"/>
          <ac:spMkLst>
            <pc:docMk/>
            <pc:sldMk cId="1189243311" sldId="284"/>
            <ac:spMk id="5" creationId="{D4F2E2DF-5EE3-8D04-0A47-0897496C857D}"/>
          </ac:spMkLst>
        </pc:spChg>
      </pc:sldChg>
      <pc:sldChg chg="modSp mod">
        <pc:chgData name="Suzanne Nijenhuis" userId="035ed38b-89f9-485d-83c8-2dde2cce9539" providerId="ADAL" clId="{7F1287E7-C557-5B0B-A0D2-5254C48FECF2}" dt="2026-08-04T09:05:12.572" v="454" actId="12"/>
        <pc:sldMkLst>
          <pc:docMk/>
          <pc:sldMk cId="3469426370" sldId="285"/>
        </pc:sldMkLst>
        <pc:spChg chg="mod">
          <ac:chgData name="Suzanne Nijenhuis" userId="035ed38b-89f9-485d-83c8-2dde2cce9539" providerId="ADAL" clId="{7F1287E7-C557-5B0B-A0D2-5254C48FECF2}" dt="2026-08-04T09:05:12.572" v="454" actId="12"/>
          <ac:spMkLst>
            <pc:docMk/>
            <pc:sldMk cId="3469426370" sldId="285"/>
            <ac:spMk id="5" creationId="{D188A985-EF34-D9E7-D782-15C0833C0F62}"/>
          </ac:spMkLst>
        </pc:spChg>
      </pc:sldChg>
      <pc:sldChg chg="modSp mod">
        <pc:chgData name="Suzanne Nijenhuis" userId="035ed38b-89f9-485d-83c8-2dde2cce9539" providerId="ADAL" clId="{7F1287E7-C557-5B0B-A0D2-5254C48FECF2}" dt="2026-08-04T09:06:33.660" v="456" actId="255"/>
        <pc:sldMkLst>
          <pc:docMk/>
          <pc:sldMk cId="655719491" sldId="293"/>
        </pc:sldMkLst>
        <pc:spChg chg="mod">
          <ac:chgData name="Suzanne Nijenhuis" userId="035ed38b-89f9-485d-83c8-2dde2cce9539" providerId="ADAL" clId="{7F1287E7-C557-5B0B-A0D2-5254C48FECF2}" dt="2026-08-04T09:06:33.660" v="456" actId="255"/>
          <ac:spMkLst>
            <pc:docMk/>
            <pc:sldMk cId="655719491" sldId="293"/>
            <ac:spMk id="3" creationId="{7C4F08EA-7204-D572-30A4-2BA0AB5BD1D0}"/>
          </ac:spMkLst>
        </pc:spChg>
        <pc:spChg chg="mod">
          <ac:chgData name="Suzanne Nijenhuis" userId="035ed38b-89f9-485d-83c8-2dde2cce9539" providerId="ADAL" clId="{7F1287E7-C557-5B0B-A0D2-5254C48FECF2}" dt="2026-08-04T08:56:40.492" v="262" actId="20577"/>
          <ac:spMkLst>
            <pc:docMk/>
            <pc:sldMk cId="655719491" sldId="293"/>
            <ac:spMk id="5" creationId="{A9FBE4F5-8AC8-5766-9836-5A73793BF95F}"/>
          </ac:spMkLst>
        </pc:spChg>
      </pc:sldChg>
      <pc:sldChg chg="add">
        <pc:chgData name="Suzanne Nijenhuis" userId="035ed38b-89f9-485d-83c8-2dde2cce9539" providerId="ADAL" clId="{7F1287E7-C557-5B0B-A0D2-5254C48FECF2}" dt="2026-08-04T08:43:07.641" v="90"/>
        <pc:sldMkLst>
          <pc:docMk/>
          <pc:sldMk cId="833124789" sldId="2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4F6B49-4B4D-44C3-94E9-CA0C2CD689F6}" type="datetimeFigureOut">
              <a:t>04/08/2026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981ED6-A3F9-482A-B1BA-09D5F005080A}" type="slidenum">
              <a:t>‹#›</a:t>
            </a:fld>
            <a:endParaRPr lang="en-US"/>
          </a:p>
        </p:txBody>
      </p:sp>
    </p:spTree>
    <p:extLst>
      <p:ext uri="{BB962C8B-B14F-4D97-AF65-F5344CB8AC3E}">
        <p14:creationId xmlns:p14="http://schemas.microsoft.com/office/powerpoint/2010/main" val="3721469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2D570-DCB2-5F26-5C97-5EC06EE25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29323-89A1-2008-14E0-83E8AAE37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2E93B9-526B-A1BD-EE25-DB5B679D9F14}"/>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345469BC-3569-4C65-E4CF-51BD1D39A466}"/>
              </a:ext>
            </a:extLst>
          </p:cNvPr>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3580486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36FA1-F337-39A6-4FD2-E6A8071C5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14158-9273-FA78-C1BA-84AFC84DF9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61BD33-648F-300B-8D5B-351A35F4B336}"/>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4F656628-F7CF-8BF9-8B7E-440A229F5B10}"/>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469847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FF260-2838-61B6-5330-DCFE8E412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19CA0-68B8-82E0-7C67-ECCF0B27C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EDA340-E7BB-0083-BBFE-934D9DD50220}"/>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338A3F3B-478A-844C-888D-DF49582D4FE7}"/>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125612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F956F-EC09-6948-902D-BA147EC39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3F789E-F15C-65D8-1470-3FDB34C92E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8AAA3-1EC3-5CE4-4BFD-346CBC658CDF}"/>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89DFFA06-3383-3C40-A8BA-F073AD18A984}"/>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690703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988CB-A848-DCE6-59EB-E47B8FE67B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6E0B6F-0DF0-CE19-FDE9-D5AC53F2F1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D5307F-D3FE-5B06-794A-1FF0C1BA0BC0}"/>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32ED3D66-C8C0-0825-0388-16E31420A8CC}"/>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04351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512A3-1F8C-45D8-1B34-14BED8201B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986BE-EF44-C90A-8E0B-615C40B316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07FCF5-4D9A-C01E-C80B-809F1890630F}"/>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2F36ECFD-838A-D7B4-CA8B-398DCFF2AE41}"/>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250331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E4374-4850-B809-E78C-5A5684482D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221A1-C5B5-2BC5-A396-346E44E9DF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77A579-E6D9-D052-21A2-4CB5048B4111}"/>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17429D12-33DB-1204-3D17-D9218EE4A886}"/>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074893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E5F0C-6E1B-B90B-4879-065BBFC9C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4DB6D-75A9-4DDE-ECF2-6C26E450FE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E754D-FB6A-EFDA-E1AB-D512487A7C44}"/>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556DA24C-3532-32CF-7FE3-1523C40D7C14}"/>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874866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5DAF4-6E80-39F1-68EF-E9C199AF7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23B122-2655-8EEB-6EA3-8C3AC41B1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65164-9C60-B5C8-8DCC-B91F67849B07}"/>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629377B8-395A-C19C-64FC-11D2AE20234C}"/>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100420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17E3E-A6B7-49E2-0855-4EFCAE71FB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01E2F-3E5F-0EC7-CCB3-6ABA2D06AC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EE1EC-D4C0-701E-6CCA-8F4C55807553}"/>
              </a:ext>
            </a:extLst>
          </p:cNvPr>
          <p:cNvSpPr>
            <a:spLocks noGrp="1"/>
          </p:cNvSpPr>
          <p:nvPr>
            <p:ph type="body" idx="1"/>
          </p:nvPr>
        </p:nvSpPr>
        <p:spPr/>
        <p:txBody>
          <a:bodyPr/>
          <a:lstStyle/>
          <a:p>
            <a:r>
              <a:rPr lang="en-US" dirty="0"/>
              <a:t>
[Sources]</a:t>
            </a:r>
            <a:r>
              <a:rPr lang="en-GB" sz="1200" b="1" kern="1200" dirty="0">
                <a:solidFill>
                  <a:schemeClr val="tx1"/>
                </a:solidFill>
                <a:effectLst/>
                <a:latin typeface="+mn-lt"/>
                <a:ea typeface="+mn-ea"/>
                <a:cs typeface="+mn-cs"/>
              </a:rPr>
              <a:t> Variable paragraph: Oncology &amp; </a:t>
            </a:r>
            <a:r>
              <a:rPr lang="en-GB" sz="1200" b="1" kern="1200" dirty="0" err="1">
                <a:solidFill>
                  <a:schemeClr val="tx1"/>
                </a:solidFill>
                <a:effectLst/>
                <a:latin typeface="+mn-lt"/>
                <a:ea typeface="+mn-ea"/>
                <a:cs typeface="+mn-cs"/>
              </a:rPr>
              <a:t>Hematology</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oncological and </a:t>
            </a:r>
            <a:r>
              <a:rPr lang="en-GB" sz="1200" kern="1200" dirty="0" err="1">
                <a:solidFill>
                  <a:schemeClr val="tx1"/>
                </a:solidFill>
                <a:effectLst/>
                <a:latin typeface="+mn-lt"/>
                <a:ea typeface="+mn-ea"/>
                <a:cs typeface="+mn-cs"/>
              </a:rPr>
              <a:t>hematological</a:t>
            </a:r>
            <a:r>
              <a:rPr lang="en-GB" sz="1200" kern="1200" dirty="0">
                <a:solidFill>
                  <a:schemeClr val="tx1"/>
                </a:solidFill>
                <a:effectLst/>
                <a:latin typeface="+mn-lt"/>
                <a:ea typeface="+mn-ea"/>
                <a:cs typeface="+mn-cs"/>
              </a:rPr>
              <a:t> conditions, treatments are often intensive, complex, and frequently adjusted. This increases the likelihood of side effects and unexpected reactions. Recording and analysing these signals helps improve the safety of treatments, both now and in the future.</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Variable paragraph: Rare or Neurological Conditions</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rare or neurological conditions, there is often limited knowledge about experiences with specific treatments. This makes it especially important to report side effects and other safety-related experiences. Pharmacovigilance helps build this knowledge and improve understanding of risks, supporting safe care for patients who often require long-term specialist treatment.</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Variable paragraph: Endocrinology &amp; Rheumatology</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Patients with endocrine disorders often use long-term medication to keep chronic symptoms under control, and the same applies to rheumatological conditions. Changes in dosage or combinations of different medicines can have significant effects. It is important to monitor this, to ensure continued safe use of medication.</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Variable paragraph: Respiratory &amp; Inflammatory Diseases</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Patients with respiratory conditions often use inhalation therapies and other treatments over long periods. Inflammation frequently plays a role and is treated with medication. In other inflammatory diseases, treatment is also often aimed at long-term suppression of inflammatory processes.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These types of treatments can carry specific safety risks, particularly when combined with other medicines or when treatment changes occur.</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Variable paragraph: Psychiatry</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psychiatric conditions, medicines are often used long term, and real-world use experience is highly important. Treatment is therefore carefully tailored to the individual patient. Side effects, interactions, or changes in effectiveness can have a major impact on patients’ functioning, making psychiatric treatment particularly complex.</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Variable paragraph: Dermatology</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dermatological conditions, patients often use medicines for extended periods to control symptoms. Changes in dosage, long-term use, or combining multiple treatments can affect both effectiveness and safety. Side effects or unexpected skin reactions can also have a significant impact on patients’ daily lives.</a:t>
            </a:r>
            <a:endParaRPr lang="en-NL" sz="1200" kern="1200" dirty="0">
              <a:solidFill>
                <a:schemeClr val="tx1"/>
              </a:solidFill>
              <a:effectLst/>
              <a:latin typeface="+mn-lt"/>
              <a:ea typeface="+mn-ea"/>
              <a:cs typeface="+mn-cs"/>
            </a:endParaRPr>
          </a:p>
          <a:p>
            <a:r>
              <a:rPr lang="en-US" dirty="0"/>
              <a:t>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ECB290BA-0D34-6F50-1D95-FA2CC7D68F1A}"/>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643251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B0183-A744-530F-B8A6-018ABFE9A7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27E878-95C0-5E76-28D6-340000B0E7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20600F-1FFC-AF61-4DF4-D16BE8DA3CBC}"/>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ED24AB64-767C-908F-755B-B4D96C0A9B7E}"/>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63229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8CB9A-7887-6470-A75D-77A3FCEBBDD7}"/>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AAEAA143-1115-52E9-A735-2406D2E9929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NL"/>
          </a:p>
        </p:txBody>
      </p:sp>
      <p:sp>
        <p:nvSpPr>
          <p:cNvPr id="4" name="Text Placeholder 3">
            <a:extLst>
              <a:ext uri="{FF2B5EF4-FFF2-40B4-BE49-F238E27FC236}">
                <a16:creationId xmlns:a16="http://schemas.microsoft.com/office/drawing/2014/main" id="{E16B7979-400D-B46F-5E55-E02AA0D8C46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64B79CD-D55D-2669-FB8D-AFCD59D74D04}"/>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6" name="Footer Placeholder 5">
            <a:extLst>
              <a:ext uri="{FF2B5EF4-FFF2-40B4-BE49-F238E27FC236}">
                <a16:creationId xmlns:a16="http://schemas.microsoft.com/office/drawing/2014/main" id="{96827422-0A34-6AD2-2261-EA95307F0F3A}"/>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C8F6B28-CDD0-B965-0DF5-FF39D347767B}"/>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221098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9E37D-3533-0ECD-9765-7D0B53B5561E}"/>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982B7A37-8937-70C6-027F-2464E7D2B1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00FEAA8D-6682-9C29-5AEF-5D0D5C9D3E74}"/>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4A6327BC-1DC2-D1B1-D72B-9A2C9D8E81F5}"/>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8078B6D2-0863-D87C-1DEC-7E7C8E9E8BAA}"/>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981845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C05C9-5D42-DCE3-1528-63E9DC48BDA6}"/>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4CFAC44C-1720-BC12-D350-99A287E980EB}"/>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3208AC7A-D08D-52B7-2916-BF05571ED227}"/>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B5A545A7-7539-3D91-A51B-3D1FDC16B31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5DA4DA51-A060-4D41-EC01-1ADE7CB8BB06}"/>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825108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91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EDA75-481F-0FC2-CEF4-37BAF393BD5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NL"/>
          </a:p>
        </p:txBody>
      </p:sp>
      <p:sp>
        <p:nvSpPr>
          <p:cNvPr id="3" name="Subtitle 2">
            <a:extLst>
              <a:ext uri="{FF2B5EF4-FFF2-40B4-BE49-F238E27FC236}">
                <a16:creationId xmlns:a16="http://schemas.microsoft.com/office/drawing/2014/main" id="{78C6E789-124E-FD11-F81A-D437E5E3805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456D2851-57FE-AD8B-BA2A-6569BD241E33}"/>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28C65424-32E2-D8D4-03AE-94E1538EB4E5}"/>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BCA13EE7-9B02-47A7-44CF-2868E4292044}"/>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1223165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50E31-30DB-5B56-3F95-6B5867A44205}"/>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60F22EEB-59F7-26A8-DF73-00699BD02E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07531D0-381D-1896-1136-14809536552B}"/>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80BCC078-F796-2AED-D7C2-2204AAFC094E}"/>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88A4B3E8-DE40-5C05-FDFC-4B8EB7A5EF90}"/>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688930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33D85-341F-049D-43E2-2472E8D7B03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2A02520F-BF22-C2A3-363C-C0369B65B283}"/>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25C820-59C1-E5A0-AED2-09A74DEBBDEF}"/>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2DCEE4AC-1BFF-37FA-3336-B01519C494B5}"/>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81975D8-3A12-A0CC-8689-B37AE1279AFA}"/>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2185247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79374-824D-5009-7F0D-5609ED35FA38}"/>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6FCD093F-9C2E-1F7E-0C66-B52958AF00A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5CAABDB6-8DFF-57F1-D2D0-9833553F4774}"/>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3A04E6EA-0A1B-5801-6914-ED329D6928B9}"/>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6" name="Footer Placeholder 5">
            <a:extLst>
              <a:ext uri="{FF2B5EF4-FFF2-40B4-BE49-F238E27FC236}">
                <a16:creationId xmlns:a16="http://schemas.microsoft.com/office/drawing/2014/main" id="{1AFF004D-D480-86CE-069F-B324C89C132F}"/>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BFE11E55-7619-2A18-8209-86716036967A}"/>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1234950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0FF7-2D0F-9B84-A31B-3B80E1CF7321}"/>
              </a:ext>
            </a:extLst>
          </p:cNvPr>
          <p:cNvSpPr>
            <a:spLocks noGrp="1"/>
          </p:cNvSpPr>
          <p:nvPr>
            <p:ph type="title"/>
          </p:nvPr>
        </p:nvSpPr>
        <p:spPr>
          <a:xfrm>
            <a:off x="629841" y="365126"/>
            <a:ext cx="78867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35EBB39E-E230-AC5F-B4FF-F3BCA0B9451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8EA9549-310E-E53B-D11A-394941DF515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E10D05A5-DC41-46E1-A59E-61779E730AB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25828DC-9270-0462-84AA-21D3D714DD0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1A20B145-3366-F09B-2ADC-171E995722D8}"/>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8" name="Footer Placeholder 7">
            <a:extLst>
              <a:ext uri="{FF2B5EF4-FFF2-40B4-BE49-F238E27FC236}">
                <a16:creationId xmlns:a16="http://schemas.microsoft.com/office/drawing/2014/main" id="{9D3E1ED8-4F77-AF51-AEBF-61F7FF2E6512}"/>
              </a:ext>
            </a:extLst>
          </p:cNvPr>
          <p:cNvSpPr>
            <a:spLocks noGrp="1"/>
          </p:cNvSpPr>
          <p:nvPr>
            <p:ph type="ftr" sz="quarter" idx="11"/>
          </p:nvPr>
        </p:nvSpPr>
        <p:spPr/>
        <p:txBody>
          <a:bodyPr/>
          <a:lstStyle/>
          <a:p>
            <a:endParaRPr lang="en-NL"/>
          </a:p>
        </p:txBody>
      </p:sp>
      <p:sp>
        <p:nvSpPr>
          <p:cNvPr id="9" name="Slide Number Placeholder 8">
            <a:extLst>
              <a:ext uri="{FF2B5EF4-FFF2-40B4-BE49-F238E27FC236}">
                <a16:creationId xmlns:a16="http://schemas.microsoft.com/office/drawing/2014/main" id="{D87027C7-06A0-1995-50C6-D304D3D0DD98}"/>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720949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D56E0-4DB7-AB00-3A69-7AA3451D5A53}"/>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8925D847-99A6-16DB-52E2-9B9D4F35C16B}"/>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4" name="Footer Placeholder 3">
            <a:extLst>
              <a:ext uri="{FF2B5EF4-FFF2-40B4-BE49-F238E27FC236}">
                <a16:creationId xmlns:a16="http://schemas.microsoft.com/office/drawing/2014/main" id="{845A1764-9B1C-28E7-8CA0-9314397C16A8}"/>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B577195A-C212-8A95-5AD9-AB4DA52DA9CF}"/>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135251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0C63A9-E146-FE58-3542-14D15EB75E4F}"/>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3" name="Footer Placeholder 2">
            <a:extLst>
              <a:ext uri="{FF2B5EF4-FFF2-40B4-BE49-F238E27FC236}">
                <a16:creationId xmlns:a16="http://schemas.microsoft.com/office/drawing/2014/main" id="{B7272EA2-D717-ADE7-66E1-DCEF6F60F840}"/>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FEDBD422-8092-F5AF-7DD1-20156A17BD3C}"/>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028957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567B1-9C58-F19A-2FCD-D7B6B21CD05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CAF56554-9054-2E8C-1CAC-B9560C51D99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15E46181-78C5-2ED2-6C04-5915E70D911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A432636-E884-C2FB-E86F-7565B3C13D5B}"/>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6" name="Footer Placeholder 5">
            <a:extLst>
              <a:ext uri="{FF2B5EF4-FFF2-40B4-BE49-F238E27FC236}">
                <a16:creationId xmlns:a16="http://schemas.microsoft.com/office/drawing/2014/main" id="{A56FAF74-FE7B-FE05-7F2F-B30DE922B73C}"/>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B0C9A3B2-616A-30D2-FE91-592C599771DC}"/>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44610770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715E0A-3405-A6ED-57F2-EE29060AAA4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C587F3C1-0635-D93E-5C76-6259B7E7571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A17FB82E-38C7-B2CD-12C3-ED2AA2ABCDF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98FAEEEC-52D2-FD00-C3EE-BDA7559ABBA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NL"/>
          </a:p>
        </p:txBody>
      </p:sp>
      <p:sp>
        <p:nvSpPr>
          <p:cNvPr id="6" name="Slide Number Placeholder 5">
            <a:extLst>
              <a:ext uri="{FF2B5EF4-FFF2-40B4-BE49-F238E27FC236}">
                <a16:creationId xmlns:a16="http://schemas.microsoft.com/office/drawing/2014/main" id="{9FCF50BF-FC29-E25A-8E93-F32D2429E2A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3759AEA8-6DAC-4A24-B7F4-45152F9AE7AF}" type="slidenum">
              <a:rPr lang="en-NL" smtClean="0"/>
              <a:t>‹#›</a:t>
            </a:fld>
            <a:endParaRPr lang="en-NL"/>
          </a:p>
        </p:txBody>
      </p:sp>
    </p:spTree>
    <p:extLst>
      <p:ext uri="{BB962C8B-B14F-4D97-AF65-F5344CB8AC3E}">
        <p14:creationId xmlns:p14="http://schemas.microsoft.com/office/powerpoint/2010/main" val="3637329657"/>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www.who.int/campaigns/world-patient-safety-day/202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F1263-64A3-B8F7-ACC1-001E16520AC4}"/>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CED30E18-835F-EB63-0EFC-F2B148BC09EE}"/>
              </a:ext>
            </a:extLst>
          </p:cNvPr>
          <p:cNvPicPr>
            <a:picLocks noChangeAspect="1"/>
          </p:cNvPicPr>
          <p:nvPr/>
        </p:nvPicPr>
        <p:blipFill>
          <a:blip r:embed="rId3">
            <a:alphaModFix amt="7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7D635974-6947-983A-26A3-820699273673}"/>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grpSp>
        <p:nvGrpSpPr>
          <p:cNvPr id="16" name="Group 15">
            <a:extLst>
              <a:ext uri="{FF2B5EF4-FFF2-40B4-BE49-F238E27FC236}">
                <a16:creationId xmlns:a16="http://schemas.microsoft.com/office/drawing/2014/main" id="{237E203C-7DA2-DD4B-B2AE-A828CE256CB7}"/>
              </a:ext>
            </a:extLst>
          </p:cNvPr>
          <p:cNvGrpSpPr/>
          <p:nvPr/>
        </p:nvGrpSpPr>
        <p:grpSpPr>
          <a:xfrm>
            <a:off x="2743199" y="2369748"/>
            <a:ext cx="3657600" cy="777830"/>
            <a:chOff x="2743199" y="2245729"/>
            <a:chExt cx="3657600" cy="777830"/>
          </a:xfrm>
        </p:grpSpPr>
        <p:sp>
          <p:nvSpPr>
            <p:cNvPr id="5" name="Text 2">
              <a:extLst>
                <a:ext uri="{FF2B5EF4-FFF2-40B4-BE49-F238E27FC236}">
                  <a16:creationId xmlns:a16="http://schemas.microsoft.com/office/drawing/2014/main" id="{64E613F5-77CB-4C3F-E2E6-82DB7A17440D}"/>
                </a:ext>
              </a:extLst>
            </p:cNvPr>
            <p:cNvSpPr/>
            <p:nvPr/>
          </p:nvSpPr>
          <p:spPr>
            <a:xfrm>
              <a:off x="2743199" y="2245729"/>
              <a:ext cx="3657600" cy="384048"/>
            </a:xfrm>
            <a:prstGeom prst="rect">
              <a:avLst/>
            </a:prstGeom>
            <a:noFill/>
            <a:ln/>
          </p:spPr>
          <p:txBody>
            <a:bodyPr wrap="square" lIns="0" tIns="0" rIns="0" bIns="0" rtlCol="0" anchor="ctr">
              <a:normAutofit lnSpcReduction="10000"/>
            </a:bodyPr>
            <a:lstStyle/>
            <a:p>
              <a:pPr marL="0" indent="0" algn="ctr">
                <a:buNone/>
              </a:pPr>
              <a:r>
                <a:rPr lang="en-US" sz="2700" b="1">
                  <a:solidFill>
                    <a:srgbClr val="12325C"/>
                  </a:solidFill>
                  <a:latin typeface="Aptos Display" pitchFamily="34" charset="0"/>
                  <a:ea typeface="Aptos Display" pitchFamily="34" charset="-122"/>
                  <a:cs typeface="Aptos Display" pitchFamily="34" charset="-120"/>
                </a:rPr>
                <a:t>WORLD </a:t>
              </a:r>
              <a:r>
                <a:rPr lang="en-US" sz="2700" b="1">
                  <a:solidFill>
                    <a:srgbClr val="12325C"/>
                  </a:solidFill>
                  <a:latin typeface="Aptos Display" pitchFamily="34" charset="0"/>
                </a:rPr>
                <a:t>PATIENT</a:t>
              </a:r>
            </a:p>
          </p:txBody>
        </p:sp>
        <p:sp>
          <p:nvSpPr>
            <p:cNvPr id="6" name="Text 3">
              <a:extLst>
                <a:ext uri="{FF2B5EF4-FFF2-40B4-BE49-F238E27FC236}">
                  <a16:creationId xmlns:a16="http://schemas.microsoft.com/office/drawing/2014/main" id="{592E9F7D-D9D1-79F8-782D-0C9326A17A55}"/>
                </a:ext>
              </a:extLst>
            </p:cNvPr>
            <p:cNvSpPr/>
            <p:nvPr/>
          </p:nvSpPr>
          <p:spPr>
            <a:xfrm>
              <a:off x="2743199" y="2456631"/>
              <a:ext cx="3657600" cy="566928"/>
            </a:xfrm>
            <a:prstGeom prst="rect">
              <a:avLst/>
            </a:prstGeom>
            <a:noFill/>
            <a:ln/>
          </p:spPr>
          <p:txBody>
            <a:bodyPr wrap="square" lIns="0" tIns="0" rIns="0" bIns="0" rtlCol="0" anchor="ctr">
              <a:normAutofit/>
            </a:bodyPr>
            <a:lstStyle/>
            <a:p>
              <a:pPr marL="0" indent="0" algn="ctr">
                <a:buNone/>
              </a:pPr>
              <a:r>
                <a:rPr lang="en-US" sz="3300" b="1">
                  <a:solidFill>
                    <a:srgbClr val="FF6B00"/>
                  </a:solidFill>
                  <a:latin typeface="Aptos Display" pitchFamily="34" charset="0"/>
                  <a:ea typeface="Aptos Display" pitchFamily="34" charset="-122"/>
                  <a:cs typeface="Aptos Display" pitchFamily="34" charset="-120"/>
                </a:rPr>
                <a:t>SAFETY DAY </a:t>
              </a:r>
              <a:r>
                <a:rPr lang="en-US" sz="3300" b="1">
                  <a:solidFill>
                    <a:srgbClr val="12325C"/>
                  </a:solidFill>
                  <a:latin typeface="Aptos Display" pitchFamily="34" charset="0"/>
                  <a:ea typeface="Aptos Display" pitchFamily="34" charset="-122"/>
                  <a:cs typeface="Aptos Display" pitchFamily="34" charset="-120"/>
                </a:rPr>
                <a:t>2026</a:t>
              </a:r>
              <a:endParaRPr lang="en-US" sz="3300">
                <a:solidFill>
                  <a:srgbClr val="12325C"/>
                </a:solidFill>
              </a:endParaRPr>
            </a:p>
          </p:txBody>
        </p:sp>
      </p:grpSp>
      <p:sp>
        <p:nvSpPr>
          <p:cNvPr id="7" name="Shape 4">
            <a:extLst>
              <a:ext uri="{FF2B5EF4-FFF2-40B4-BE49-F238E27FC236}">
                <a16:creationId xmlns:a16="http://schemas.microsoft.com/office/drawing/2014/main" id="{BFCCC73F-D7F9-76EC-73F3-E4BBA2464F0D}"/>
              </a:ext>
            </a:extLst>
          </p:cNvPr>
          <p:cNvSpPr/>
          <p:nvPr/>
        </p:nvSpPr>
        <p:spPr>
          <a:xfrm>
            <a:off x="4146699" y="3244175"/>
            <a:ext cx="1005840" cy="0"/>
          </a:xfrm>
          <a:prstGeom prst="line">
            <a:avLst/>
          </a:prstGeom>
          <a:noFill/>
          <a:ln w="25400">
            <a:solidFill>
              <a:srgbClr val="0096A6"/>
            </a:solidFill>
            <a:prstDash val="solid"/>
          </a:ln>
        </p:spPr>
        <p:txBody>
          <a:bodyPr/>
          <a:lstStyle/>
          <a:p>
            <a:endParaRPr lang="nl-NL"/>
          </a:p>
        </p:txBody>
      </p:sp>
      <p:sp>
        <p:nvSpPr>
          <p:cNvPr id="8" name="Text 5">
            <a:extLst>
              <a:ext uri="{FF2B5EF4-FFF2-40B4-BE49-F238E27FC236}">
                <a16:creationId xmlns:a16="http://schemas.microsoft.com/office/drawing/2014/main" id="{33BF7A0B-F946-25D0-2887-600D892119FE}"/>
              </a:ext>
            </a:extLst>
          </p:cNvPr>
          <p:cNvSpPr/>
          <p:nvPr/>
        </p:nvSpPr>
        <p:spPr>
          <a:xfrm>
            <a:off x="2133601" y="3210815"/>
            <a:ext cx="4980618" cy="685800"/>
          </a:xfrm>
          <a:prstGeom prst="rect">
            <a:avLst/>
          </a:prstGeom>
          <a:noFill/>
          <a:ln/>
        </p:spPr>
        <p:txBody>
          <a:bodyPr wrap="square" lIns="254" tIns="254" rIns="254" bIns="254" rtlCol="0" anchor="ctr">
            <a:normAutofit/>
          </a:bodyPr>
          <a:lstStyle/>
          <a:p>
            <a:pPr marL="0" indent="0" algn="ctr">
              <a:buNone/>
            </a:pPr>
            <a:r>
              <a:rPr lang="en-US" dirty="0">
                <a:solidFill>
                  <a:srgbClr val="12325C"/>
                </a:solidFill>
                <a:latin typeface="Aptos" pitchFamily="34" charset="0"/>
                <a:ea typeface="Aptos" pitchFamily="34" charset="-122"/>
                <a:cs typeface="Aptos" pitchFamily="34" charset="-120"/>
              </a:rPr>
              <a:t>Veilige </a:t>
            </a:r>
            <a:r>
              <a:rPr lang="en-US" dirty="0" err="1">
                <a:solidFill>
                  <a:srgbClr val="12325C"/>
                </a:solidFill>
                <a:latin typeface="Aptos" pitchFamily="34" charset="0"/>
                <a:ea typeface="Aptos" pitchFamily="34" charset="-122"/>
                <a:cs typeface="Aptos" pitchFamily="34" charset="-120"/>
              </a:rPr>
              <a:t>zorg</a:t>
            </a:r>
            <a:r>
              <a:rPr lang="en-US" dirty="0">
                <a:solidFill>
                  <a:srgbClr val="12325C"/>
                </a:solidFill>
                <a:latin typeface="Aptos" pitchFamily="34" charset="0"/>
                <a:ea typeface="Aptos" pitchFamily="34" charset="-122"/>
                <a:cs typeface="Aptos" pitchFamily="34" charset="-120"/>
              </a:rPr>
              <a:t> </a:t>
            </a:r>
            <a:r>
              <a:rPr lang="en-US" dirty="0" err="1">
                <a:solidFill>
                  <a:srgbClr val="12325C"/>
                </a:solidFill>
                <a:latin typeface="Aptos" pitchFamily="34" charset="0"/>
                <a:ea typeface="Aptos" pitchFamily="34" charset="-122"/>
                <a:cs typeface="Aptos" pitchFamily="34" charset="-120"/>
              </a:rPr>
              <a:t>voor</a:t>
            </a:r>
            <a:r>
              <a:rPr lang="en-US" dirty="0">
                <a:solidFill>
                  <a:srgbClr val="12325C"/>
                </a:solidFill>
                <a:latin typeface="Aptos" pitchFamily="34" charset="0"/>
                <a:ea typeface="Aptos" pitchFamily="34" charset="-122"/>
                <a:cs typeface="Aptos" pitchFamily="34" charset="-120"/>
              </a:rPr>
              <a:t> </a:t>
            </a:r>
            <a:r>
              <a:rPr lang="en-US" dirty="0" err="1">
                <a:solidFill>
                  <a:srgbClr val="12325C"/>
                </a:solidFill>
                <a:latin typeface="Aptos" pitchFamily="34" charset="0"/>
                <a:ea typeface="Aptos" pitchFamily="34" charset="-122"/>
                <a:cs typeface="Aptos" pitchFamily="34" charset="-120"/>
              </a:rPr>
              <a:t>niet-overdraagbare</a:t>
            </a:r>
            <a:r>
              <a:rPr lang="en-US" dirty="0">
                <a:solidFill>
                  <a:srgbClr val="12325C"/>
                </a:solidFill>
                <a:latin typeface="Aptos" pitchFamily="34" charset="0"/>
                <a:ea typeface="Aptos" pitchFamily="34" charset="-122"/>
                <a:cs typeface="Aptos" pitchFamily="34" charset="-120"/>
              </a:rPr>
              <a:t> </a:t>
            </a:r>
            <a:r>
              <a:rPr lang="en-US" dirty="0" err="1">
                <a:solidFill>
                  <a:srgbClr val="12325C"/>
                </a:solidFill>
                <a:latin typeface="Aptos" pitchFamily="34" charset="0"/>
                <a:ea typeface="Aptos" pitchFamily="34" charset="-122"/>
                <a:cs typeface="Aptos" pitchFamily="34" charset="-120"/>
              </a:rPr>
              <a:t>aandoeningen</a:t>
            </a:r>
            <a:endParaRPr lang="en-US" dirty="0"/>
          </a:p>
        </p:txBody>
      </p:sp>
      <p:grpSp>
        <p:nvGrpSpPr>
          <p:cNvPr id="15" name="Group 14">
            <a:extLst>
              <a:ext uri="{FF2B5EF4-FFF2-40B4-BE49-F238E27FC236}">
                <a16:creationId xmlns:a16="http://schemas.microsoft.com/office/drawing/2014/main" id="{944B3FFD-A1F0-F3D0-3ED1-D19221497504}"/>
              </a:ext>
            </a:extLst>
          </p:cNvPr>
          <p:cNvGrpSpPr/>
          <p:nvPr/>
        </p:nvGrpSpPr>
        <p:grpSpPr>
          <a:xfrm>
            <a:off x="2820528" y="3650313"/>
            <a:ext cx="3794759" cy="1278798"/>
            <a:chOff x="2667234" y="2682297"/>
            <a:chExt cx="3794759" cy="1278798"/>
          </a:xfrm>
        </p:grpSpPr>
        <p:sp>
          <p:nvSpPr>
            <p:cNvPr id="10" name="Text 7">
              <a:extLst>
                <a:ext uri="{FF2B5EF4-FFF2-40B4-BE49-F238E27FC236}">
                  <a16:creationId xmlns:a16="http://schemas.microsoft.com/office/drawing/2014/main" id="{BBD2925B-8456-AEAC-5C55-D57FAD5713D2}"/>
                </a:ext>
              </a:extLst>
            </p:cNvPr>
            <p:cNvSpPr/>
            <p:nvPr/>
          </p:nvSpPr>
          <p:spPr>
            <a:xfrm>
              <a:off x="2667234" y="2682297"/>
              <a:ext cx="3794759" cy="757590"/>
            </a:xfrm>
            <a:prstGeom prst="rect">
              <a:avLst/>
            </a:prstGeom>
            <a:noFill/>
            <a:ln/>
          </p:spPr>
          <p:txBody>
            <a:bodyPr wrap="square" lIns="0" tIns="0" rIns="0" bIns="0" rtlCol="0" anchor="ctr">
              <a:normAutofit/>
            </a:bodyPr>
            <a:lstStyle/>
            <a:p>
              <a:pPr marL="0" indent="0" algn="ctr">
                <a:buNone/>
              </a:pPr>
              <a:r>
                <a:rPr lang="en-US" sz="3200">
                  <a:solidFill>
                    <a:srgbClr val="12325C"/>
                  </a:solidFill>
                  <a:latin typeface="Georgia" pitchFamily="34" charset="0"/>
                  <a:ea typeface="Georgia" pitchFamily="34" charset="-122"/>
                  <a:cs typeface="Georgia" pitchFamily="34" charset="-120"/>
                </a:rPr>
                <a:t>Safe care</a:t>
              </a:r>
              <a:endParaRPr lang="en-US" sz="3200"/>
            </a:p>
          </p:txBody>
        </p:sp>
        <p:sp>
          <p:nvSpPr>
            <p:cNvPr id="11" name="Text 8">
              <a:extLst>
                <a:ext uri="{FF2B5EF4-FFF2-40B4-BE49-F238E27FC236}">
                  <a16:creationId xmlns:a16="http://schemas.microsoft.com/office/drawing/2014/main" id="{D1FF7F36-9DC3-BAE4-D176-C824DD712351}"/>
                </a:ext>
              </a:extLst>
            </p:cNvPr>
            <p:cNvSpPr/>
            <p:nvPr/>
          </p:nvSpPr>
          <p:spPr>
            <a:xfrm>
              <a:off x="2703811" y="3072384"/>
              <a:ext cx="3736378" cy="888711"/>
            </a:xfrm>
            <a:prstGeom prst="rect">
              <a:avLst/>
            </a:prstGeom>
            <a:noFill/>
            <a:ln/>
          </p:spPr>
          <p:txBody>
            <a:bodyPr wrap="square" lIns="0" tIns="0" rIns="0" bIns="0" rtlCol="0" anchor="ctr">
              <a:normAutofit/>
            </a:bodyPr>
            <a:lstStyle/>
            <a:p>
              <a:pPr marL="0" indent="0" algn="ctr">
                <a:buNone/>
              </a:pPr>
              <a:r>
                <a:rPr lang="en-US" sz="3600">
                  <a:solidFill>
                    <a:srgbClr val="FF6B00"/>
                  </a:solidFill>
                  <a:latin typeface="Segoe Script" pitchFamily="34" charset="0"/>
                  <a:ea typeface="Segoe Script" pitchFamily="34" charset="-122"/>
                  <a:cs typeface="Segoe Script" pitchFamily="34" charset="-120"/>
                </a:rPr>
                <a:t>for life!</a:t>
              </a:r>
              <a:endParaRPr lang="en-US" sz="3600"/>
            </a:p>
          </p:txBody>
        </p:sp>
      </p:grpSp>
      <p:sp>
        <p:nvSpPr>
          <p:cNvPr id="13" name="Text 10">
            <a:extLst>
              <a:ext uri="{FF2B5EF4-FFF2-40B4-BE49-F238E27FC236}">
                <a16:creationId xmlns:a16="http://schemas.microsoft.com/office/drawing/2014/main" id="{AA3DC5F7-D4AD-B524-C1E0-556DB3A7B31E}"/>
              </a:ext>
            </a:extLst>
          </p:cNvPr>
          <p:cNvSpPr/>
          <p:nvPr/>
        </p:nvSpPr>
        <p:spPr>
          <a:xfrm>
            <a:off x="6903720" y="6518504"/>
            <a:ext cx="2240280" cy="228600"/>
          </a:xfrm>
          <a:prstGeom prst="rect">
            <a:avLst/>
          </a:prstGeom>
          <a:noFill/>
          <a:ln/>
        </p:spPr>
        <p:txBody>
          <a:bodyPr wrap="square" lIns="0" tIns="0" rIns="0" bIns="0" rtlCol="0" anchor="ctr">
            <a:normAutofit/>
          </a:bodyPr>
          <a:lstStyle/>
          <a:p>
            <a:pPr marL="0" indent="0" algn="ctr">
              <a:buNone/>
            </a:pPr>
            <a:r>
              <a:rPr lang="en-US" sz="1500" b="1">
                <a:solidFill>
                  <a:srgbClr val="12325C"/>
                </a:solidFill>
                <a:latin typeface="Aptos" pitchFamily="34" charset="0"/>
                <a:ea typeface="Aptos" pitchFamily="34" charset="-122"/>
                <a:cs typeface="Aptos" pitchFamily="34" charset="-120"/>
              </a:rPr>
              <a:t>17 September 2026</a:t>
            </a:r>
            <a:endParaRPr lang="en-US" sz="1500"/>
          </a:p>
        </p:txBody>
      </p:sp>
      <p:pic>
        <p:nvPicPr>
          <p:cNvPr id="18" name="Picture 17">
            <a:extLst>
              <a:ext uri="{FF2B5EF4-FFF2-40B4-BE49-F238E27FC236}">
                <a16:creationId xmlns:a16="http://schemas.microsoft.com/office/drawing/2014/main" id="{ADA3F612-E521-B364-B631-70CAA7AD1431}"/>
              </a:ext>
            </a:extLst>
          </p:cNvPr>
          <p:cNvPicPr>
            <a:picLocks noChangeAspect="1"/>
          </p:cNvPicPr>
          <p:nvPr/>
        </p:nvPicPr>
        <p:blipFill>
          <a:blip r:embed="rId4"/>
          <a:stretch>
            <a:fillRect/>
          </a:stretch>
        </p:blipFill>
        <p:spPr>
          <a:xfrm>
            <a:off x="4846322" y="50013"/>
            <a:ext cx="1006991" cy="540000"/>
          </a:xfrm>
          <a:prstGeom prst="rect">
            <a:avLst/>
          </a:prstGeom>
        </p:spPr>
      </p:pic>
      <p:pic>
        <p:nvPicPr>
          <p:cNvPr id="20" name="Picture 19">
            <a:extLst>
              <a:ext uri="{FF2B5EF4-FFF2-40B4-BE49-F238E27FC236}">
                <a16:creationId xmlns:a16="http://schemas.microsoft.com/office/drawing/2014/main" id="{29CA29C9-EBDC-849D-84BE-1EF7CA9A6664}"/>
              </a:ext>
            </a:extLst>
          </p:cNvPr>
          <p:cNvPicPr>
            <a:picLocks noChangeAspect="1"/>
          </p:cNvPicPr>
          <p:nvPr/>
        </p:nvPicPr>
        <p:blipFill>
          <a:blip r:embed="rId5"/>
          <a:stretch>
            <a:fillRect/>
          </a:stretch>
        </p:blipFill>
        <p:spPr>
          <a:xfrm>
            <a:off x="2857105" y="85936"/>
            <a:ext cx="1308463" cy="540000"/>
          </a:xfrm>
          <a:prstGeom prst="rect">
            <a:avLst/>
          </a:prstGeom>
        </p:spPr>
      </p:pic>
    </p:spTree>
    <p:extLst>
      <p:ext uri="{BB962C8B-B14F-4D97-AF65-F5344CB8AC3E}">
        <p14:creationId xmlns:p14="http://schemas.microsoft.com/office/powerpoint/2010/main" val="833124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40966-E10D-6E8D-2744-421971B45625}"/>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17EA0181-E224-055B-CD1A-75DE072EF429}"/>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FC842B32-6763-EDFA-1751-6EEED58A1DBD}"/>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5A18EB9C-DD25-E7E8-DBA0-54AB1AD31EF5}"/>
              </a:ext>
            </a:extLst>
          </p:cNvPr>
          <p:cNvSpPr>
            <a:spLocks noGrp="1"/>
          </p:cNvSpPr>
          <p:nvPr>
            <p:ph type="title"/>
          </p:nvPr>
        </p:nvSpPr>
        <p:spPr/>
        <p:txBody>
          <a:bodyPr/>
          <a:lstStyle/>
          <a:p>
            <a:r>
              <a:rPr lang="en-US" sz="3600" b="1" dirty="0"/>
              <a:t>World Patient Safety Day 2026</a:t>
            </a:r>
            <a:endParaRPr lang="en-NL" dirty="0"/>
          </a:p>
        </p:txBody>
      </p:sp>
      <p:sp>
        <p:nvSpPr>
          <p:cNvPr id="5" name="Content Placeholder 4">
            <a:extLst>
              <a:ext uri="{FF2B5EF4-FFF2-40B4-BE49-F238E27FC236}">
                <a16:creationId xmlns:a16="http://schemas.microsoft.com/office/drawing/2014/main" id="{D188A985-EF34-D9E7-D782-15C0833C0F62}"/>
              </a:ext>
            </a:extLst>
          </p:cNvPr>
          <p:cNvSpPr>
            <a:spLocks noGrp="1"/>
          </p:cNvSpPr>
          <p:nvPr>
            <p:ph idx="1"/>
          </p:nvPr>
        </p:nvSpPr>
        <p:spPr/>
        <p:txBody>
          <a:bodyPr/>
          <a:lstStyle/>
          <a:p>
            <a:pPr marL="0" indent="0">
              <a:buNone/>
            </a:pPr>
            <a:r>
              <a:rPr lang="en-GB" sz="2400" b="1" dirty="0"/>
              <a:t>“</a:t>
            </a:r>
            <a:r>
              <a:rPr lang="nl-NL" sz="2400" b="1" dirty="0"/>
              <a:t>Veilige zorg voor het leven!” </a:t>
            </a:r>
            <a:r>
              <a:rPr lang="nl-NL" sz="2400" dirty="0"/>
              <a:t>benadrukt dat patiëntveiligheid een continu proces is. Signalen uit klinische praktijk, rapportage en follow-up vormen samen essentiële bouwstenen voor veilig gebruik van medicijnen en betere zorg, om de kwaliteit van leven te verbeteren.</a:t>
            </a:r>
            <a:br>
              <a:rPr lang="en-GB" sz="2400" dirty="0"/>
            </a:br>
            <a:br>
              <a:rPr lang="en-GB" sz="2400" dirty="0"/>
            </a:br>
            <a:r>
              <a:rPr lang="en-GB" sz="2400" dirty="0"/>
              <a:t>Meer </a:t>
            </a:r>
            <a:r>
              <a:rPr lang="en-GB" sz="2400" dirty="0" err="1"/>
              <a:t>informatie</a:t>
            </a:r>
            <a:r>
              <a:rPr lang="en-GB" sz="2400" dirty="0"/>
              <a:t> </a:t>
            </a:r>
            <a:r>
              <a:rPr lang="en-NL" sz="2400" dirty="0">
                <a:hlinkClick r:id="rId4"/>
              </a:rPr>
              <a:t>World Patient Safety Day 2026</a:t>
            </a:r>
            <a:endParaRPr lang="en-NL" sz="2400" dirty="0"/>
          </a:p>
          <a:p>
            <a:endParaRPr lang="en-NL" dirty="0"/>
          </a:p>
        </p:txBody>
      </p:sp>
      <p:pic>
        <p:nvPicPr>
          <p:cNvPr id="7" name="Picture 2">
            <a:extLst>
              <a:ext uri="{FF2B5EF4-FFF2-40B4-BE49-F238E27FC236}">
                <a16:creationId xmlns:a16="http://schemas.microsoft.com/office/drawing/2014/main" id="{8D965158-F18B-DD29-778E-0D85562C0A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426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91CE2-A933-4D2A-C9F1-C5AD9373A868}"/>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0D41E631-14C7-BC7C-6D59-CE4365DA1143}"/>
              </a:ext>
            </a:extLst>
          </p:cNvPr>
          <p:cNvPicPr>
            <a:picLocks noChangeAspect="1"/>
          </p:cNvPicPr>
          <p:nvPr/>
        </p:nvPicPr>
        <p:blipFill>
          <a:blip r:embed="rId3">
            <a:alphaModFix amt="7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331D2D20-BFA2-5A1E-6DDF-B286DB4797E6}"/>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grpSp>
        <p:nvGrpSpPr>
          <p:cNvPr id="16" name="Group 15">
            <a:extLst>
              <a:ext uri="{FF2B5EF4-FFF2-40B4-BE49-F238E27FC236}">
                <a16:creationId xmlns:a16="http://schemas.microsoft.com/office/drawing/2014/main" id="{2626DB8F-6FE9-1AB2-FD84-5FBBE6FA17BF}"/>
              </a:ext>
            </a:extLst>
          </p:cNvPr>
          <p:cNvGrpSpPr/>
          <p:nvPr/>
        </p:nvGrpSpPr>
        <p:grpSpPr>
          <a:xfrm>
            <a:off x="2743199" y="2369748"/>
            <a:ext cx="3657600" cy="777830"/>
            <a:chOff x="2743199" y="2245729"/>
            <a:chExt cx="3657600" cy="777830"/>
          </a:xfrm>
        </p:grpSpPr>
        <p:sp>
          <p:nvSpPr>
            <p:cNvPr id="5" name="Text 2">
              <a:extLst>
                <a:ext uri="{FF2B5EF4-FFF2-40B4-BE49-F238E27FC236}">
                  <a16:creationId xmlns:a16="http://schemas.microsoft.com/office/drawing/2014/main" id="{653A7D14-E61E-11C3-AE1D-E619E6874BEA}"/>
                </a:ext>
              </a:extLst>
            </p:cNvPr>
            <p:cNvSpPr/>
            <p:nvPr/>
          </p:nvSpPr>
          <p:spPr>
            <a:xfrm>
              <a:off x="2743199" y="2245729"/>
              <a:ext cx="3657600" cy="384048"/>
            </a:xfrm>
            <a:prstGeom prst="rect">
              <a:avLst/>
            </a:prstGeom>
            <a:noFill/>
            <a:ln/>
          </p:spPr>
          <p:txBody>
            <a:bodyPr wrap="square" lIns="0" tIns="0" rIns="0" bIns="0" rtlCol="0" anchor="ctr">
              <a:normAutofit lnSpcReduction="10000"/>
            </a:bodyPr>
            <a:lstStyle/>
            <a:p>
              <a:pPr marL="0" indent="0" algn="ctr">
                <a:buNone/>
              </a:pPr>
              <a:r>
                <a:rPr lang="en-US" sz="2700" b="1">
                  <a:solidFill>
                    <a:srgbClr val="12325C"/>
                  </a:solidFill>
                  <a:latin typeface="Aptos Display" pitchFamily="34" charset="0"/>
                  <a:ea typeface="Aptos Display" pitchFamily="34" charset="-122"/>
                  <a:cs typeface="Aptos Display" pitchFamily="34" charset="-120"/>
                </a:rPr>
                <a:t>WORLD </a:t>
              </a:r>
              <a:r>
                <a:rPr lang="en-US" sz="2700" b="1">
                  <a:solidFill>
                    <a:srgbClr val="12325C"/>
                  </a:solidFill>
                  <a:latin typeface="Aptos Display" pitchFamily="34" charset="0"/>
                </a:rPr>
                <a:t>PATIENT</a:t>
              </a:r>
            </a:p>
          </p:txBody>
        </p:sp>
        <p:sp>
          <p:nvSpPr>
            <p:cNvPr id="6" name="Text 3">
              <a:extLst>
                <a:ext uri="{FF2B5EF4-FFF2-40B4-BE49-F238E27FC236}">
                  <a16:creationId xmlns:a16="http://schemas.microsoft.com/office/drawing/2014/main" id="{321B2C3B-85F1-5B39-4D92-EE801F894D62}"/>
                </a:ext>
              </a:extLst>
            </p:cNvPr>
            <p:cNvSpPr/>
            <p:nvPr/>
          </p:nvSpPr>
          <p:spPr>
            <a:xfrm>
              <a:off x="2743199" y="2456631"/>
              <a:ext cx="3657600" cy="566928"/>
            </a:xfrm>
            <a:prstGeom prst="rect">
              <a:avLst/>
            </a:prstGeom>
            <a:noFill/>
            <a:ln/>
          </p:spPr>
          <p:txBody>
            <a:bodyPr wrap="square" lIns="0" tIns="0" rIns="0" bIns="0" rtlCol="0" anchor="ctr">
              <a:normAutofit/>
            </a:bodyPr>
            <a:lstStyle/>
            <a:p>
              <a:pPr marL="0" indent="0" algn="ctr">
                <a:buNone/>
              </a:pPr>
              <a:r>
                <a:rPr lang="en-US" sz="3300" b="1">
                  <a:solidFill>
                    <a:srgbClr val="FF6B00"/>
                  </a:solidFill>
                  <a:latin typeface="Aptos Display" pitchFamily="34" charset="0"/>
                  <a:ea typeface="Aptos Display" pitchFamily="34" charset="-122"/>
                  <a:cs typeface="Aptos Display" pitchFamily="34" charset="-120"/>
                </a:rPr>
                <a:t>SAFETY DAY </a:t>
              </a:r>
              <a:r>
                <a:rPr lang="en-US" sz="3300" b="1">
                  <a:solidFill>
                    <a:srgbClr val="12325C"/>
                  </a:solidFill>
                  <a:latin typeface="Aptos Display" pitchFamily="34" charset="0"/>
                  <a:ea typeface="Aptos Display" pitchFamily="34" charset="-122"/>
                  <a:cs typeface="Aptos Display" pitchFamily="34" charset="-120"/>
                </a:rPr>
                <a:t>2026</a:t>
              </a:r>
              <a:endParaRPr lang="en-US" sz="3300">
                <a:solidFill>
                  <a:srgbClr val="12325C"/>
                </a:solidFill>
              </a:endParaRPr>
            </a:p>
          </p:txBody>
        </p:sp>
      </p:grpSp>
      <p:sp>
        <p:nvSpPr>
          <p:cNvPr id="7" name="Shape 4">
            <a:extLst>
              <a:ext uri="{FF2B5EF4-FFF2-40B4-BE49-F238E27FC236}">
                <a16:creationId xmlns:a16="http://schemas.microsoft.com/office/drawing/2014/main" id="{D5AE7528-01FC-37AE-47C6-2E10E7353441}"/>
              </a:ext>
            </a:extLst>
          </p:cNvPr>
          <p:cNvSpPr/>
          <p:nvPr/>
        </p:nvSpPr>
        <p:spPr>
          <a:xfrm>
            <a:off x="4146699" y="3244175"/>
            <a:ext cx="1005840" cy="0"/>
          </a:xfrm>
          <a:prstGeom prst="line">
            <a:avLst/>
          </a:prstGeom>
          <a:noFill/>
          <a:ln w="25400">
            <a:solidFill>
              <a:srgbClr val="0096A6"/>
            </a:solidFill>
            <a:prstDash val="solid"/>
          </a:ln>
        </p:spPr>
        <p:txBody>
          <a:bodyPr/>
          <a:lstStyle/>
          <a:p>
            <a:endParaRPr lang="nl-NL"/>
          </a:p>
        </p:txBody>
      </p:sp>
      <p:sp>
        <p:nvSpPr>
          <p:cNvPr id="8" name="Text 5">
            <a:extLst>
              <a:ext uri="{FF2B5EF4-FFF2-40B4-BE49-F238E27FC236}">
                <a16:creationId xmlns:a16="http://schemas.microsoft.com/office/drawing/2014/main" id="{09BC83E4-88DC-1FB8-8D3D-60B841B6D43A}"/>
              </a:ext>
            </a:extLst>
          </p:cNvPr>
          <p:cNvSpPr/>
          <p:nvPr/>
        </p:nvSpPr>
        <p:spPr>
          <a:xfrm>
            <a:off x="2133601" y="3210815"/>
            <a:ext cx="4980618" cy="685800"/>
          </a:xfrm>
          <a:prstGeom prst="rect">
            <a:avLst/>
          </a:prstGeom>
          <a:noFill/>
          <a:ln/>
        </p:spPr>
        <p:txBody>
          <a:bodyPr wrap="square" lIns="254" tIns="254" rIns="254" bIns="254" rtlCol="0" anchor="ctr">
            <a:normAutofit/>
          </a:bodyPr>
          <a:lstStyle/>
          <a:p>
            <a:pPr marL="0" indent="0" algn="ctr">
              <a:buNone/>
            </a:pPr>
            <a:r>
              <a:rPr lang="en-US" dirty="0">
                <a:solidFill>
                  <a:srgbClr val="12325C"/>
                </a:solidFill>
                <a:latin typeface="Aptos" pitchFamily="34" charset="0"/>
                <a:ea typeface="Aptos" pitchFamily="34" charset="-122"/>
                <a:cs typeface="Aptos" pitchFamily="34" charset="-120"/>
              </a:rPr>
              <a:t>Veilige </a:t>
            </a:r>
            <a:r>
              <a:rPr lang="en-US" dirty="0" err="1">
                <a:solidFill>
                  <a:srgbClr val="12325C"/>
                </a:solidFill>
                <a:latin typeface="Aptos" pitchFamily="34" charset="0"/>
                <a:ea typeface="Aptos" pitchFamily="34" charset="-122"/>
                <a:cs typeface="Aptos" pitchFamily="34" charset="-120"/>
              </a:rPr>
              <a:t>zorg</a:t>
            </a:r>
            <a:r>
              <a:rPr lang="en-US" dirty="0">
                <a:solidFill>
                  <a:srgbClr val="12325C"/>
                </a:solidFill>
                <a:latin typeface="Aptos" pitchFamily="34" charset="0"/>
                <a:ea typeface="Aptos" pitchFamily="34" charset="-122"/>
                <a:cs typeface="Aptos" pitchFamily="34" charset="-120"/>
              </a:rPr>
              <a:t> </a:t>
            </a:r>
            <a:r>
              <a:rPr lang="en-US" dirty="0" err="1">
                <a:solidFill>
                  <a:srgbClr val="12325C"/>
                </a:solidFill>
                <a:latin typeface="Aptos" pitchFamily="34" charset="0"/>
                <a:ea typeface="Aptos" pitchFamily="34" charset="-122"/>
                <a:cs typeface="Aptos" pitchFamily="34" charset="-120"/>
              </a:rPr>
              <a:t>voor</a:t>
            </a:r>
            <a:r>
              <a:rPr lang="en-US" dirty="0">
                <a:solidFill>
                  <a:srgbClr val="12325C"/>
                </a:solidFill>
                <a:latin typeface="Aptos" pitchFamily="34" charset="0"/>
                <a:ea typeface="Aptos" pitchFamily="34" charset="-122"/>
                <a:cs typeface="Aptos" pitchFamily="34" charset="-120"/>
              </a:rPr>
              <a:t> </a:t>
            </a:r>
            <a:r>
              <a:rPr lang="en-US" dirty="0" err="1">
                <a:solidFill>
                  <a:srgbClr val="12325C"/>
                </a:solidFill>
                <a:latin typeface="Aptos" pitchFamily="34" charset="0"/>
                <a:ea typeface="Aptos" pitchFamily="34" charset="-122"/>
                <a:cs typeface="Aptos" pitchFamily="34" charset="-120"/>
              </a:rPr>
              <a:t>niet-overdraagbare</a:t>
            </a:r>
            <a:r>
              <a:rPr lang="en-US" dirty="0">
                <a:solidFill>
                  <a:srgbClr val="12325C"/>
                </a:solidFill>
                <a:latin typeface="Aptos" pitchFamily="34" charset="0"/>
                <a:ea typeface="Aptos" pitchFamily="34" charset="-122"/>
                <a:cs typeface="Aptos" pitchFamily="34" charset="-120"/>
              </a:rPr>
              <a:t> </a:t>
            </a:r>
            <a:r>
              <a:rPr lang="en-US" dirty="0" err="1">
                <a:solidFill>
                  <a:srgbClr val="12325C"/>
                </a:solidFill>
                <a:latin typeface="Aptos" pitchFamily="34" charset="0"/>
                <a:ea typeface="Aptos" pitchFamily="34" charset="-122"/>
                <a:cs typeface="Aptos" pitchFamily="34" charset="-120"/>
              </a:rPr>
              <a:t>aandoeningen</a:t>
            </a:r>
            <a:endParaRPr lang="en-US" dirty="0"/>
          </a:p>
        </p:txBody>
      </p:sp>
      <p:grpSp>
        <p:nvGrpSpPr>
          <p:cNvPr id="15" name="Group 14">
            <a:extLst>
              <a:ext uri="{FF2B5EF4-FFF2-40B4-BE49-F238E27FC236}">
                <a16:creationId xmlns:a16="http://schemas.microsoft.com/office/drawing/2014/main" id="{B4C75221-8A82-393B-7676-3099F0715C88}"/>
              </a:ext>
            </a:extLst>
          </p:cNvPr>
          <p:cNvGrpSpPr/>
          <p:nvPr/>
        </p:nvGrpSpPr>
        <p:grpSpPr>
          <a:xfrm>
            <a:off x="2820528" y="3650313"/>
            <a:ext cx="3794759" cy="1278798"/>
            <a:chOff x="2667234" y="2682297"/>
            <a:chExt cx="3794759" cy="1278798"/>
          </a:xfrm>
        </p:grpSpPr>
        <p:sp>
          <p:nvSpPr>
            <p:cNvPr id="10" name="Text 7">
              <a:extLst>
                <a:ext uri="{FF2B5EF4-FFF2-40B4-BE49-F238E27FC236}">
                  <a16:creationId xmlns:a16="http://schemas.microsoft.com/office/drawing/2014/main" id="{74396AC3-C907-8C06-F4FB-AF536F2A2B09}"/>
                </a:ext>
              </a:extLst>
            </p:cNvPr>
            <p:cNvSpPr/>
            <p:nvPr/>
          </p:nvSpPr>
          <p:spPr>
            <a:xfrm>
              <a:off x="2667234" y="2682297"/>
              <a:ext cx="3794759" cy="757590"/>
            </a:xfrm>
            <a:prstGeom prst="rect">
              <a:avLst/>
            </a:prstGeom>
            <a:noFill/>
            <a:ln/>
          </p:spPr>
          <p:txBody>
            <a:bodyPr wrap="square" lIns="0" tIns="0" rIns="0" bIns="0" rtlCol="0" anchor="ctr">
              <a:normAutofit/>
            </a:bodyPr>
            <a:lstStyle/>
            <a:p>
              <a:pPr marL="0" indent="0" algn="ctr">
                <a:buNone/>
              </a:pPr>
              <a:r>
                <a:rPr lang="en-US" sz="3200">
                  <a:solidFill>
                    <a:srgbClr val="12325C"/>
                  </a:solidFill>
                  <a:latin typeface="Georgia" pitchFamily="34" charset="0"/>
                  <a:ea typeface="Georgia" pitchFamily="34" charset="-122"/>
                  <a:cs typeface="Georgia" pitchFamily="34" charset="-120"/>
                </a:rPr>
                <a:t>Safe care</a:t>
              </a:r>
              <a:endParaRPr lang="en-US" sz="3200"/>
            </a:p>
          </p:txBody>
        </p:sp>
        <p:sp>
          <p:nvSpPr>
            <p:cNvPr id="11" name="Text 8">
              <a:extLst>
                <a:ext uri="{FF2B5EF4-FFF2-40B4-BE49-F238E27FC236}">
                  <a16:creationId xmlns:a16="http://schemas.microsoft.com/office/drawing/2014/main" id="{F2047CD6-56DD-7170-564D-512AC5A5FE8E}"/>
                </a:ext>
              </a:extLst>
            </p:cNvPr>
            <p:cNvSpPr/>
            <p:nvPr/>
          </p:nvSpPr>
          <p:spPr>
            <a:xfrm>
              <a:off x="2703811" y="3072384"/>
              <a:ext cx="3736378" cy="888711"/>
            </a:xfrm>
            <a:prstGeom prst="rect">
              <a:avLst/>
            </a:prstGeom>
            <a:noFill/>
            <a:ln/>
          </p:spPr>
          <p:txBody>
            <a:bodyPr wrap="square" lIns="0" tIns="0" rIns="0" bIns="0" rtlCol="0" anchor="ctr">
              <a:normAutofit/>
            </a:bodyPr>
            <a:lstStyle/>
            <a:p>
              <a:pPr marL="0" indent="0" algn="ctr">
                <a:buNone/>
              </a:pPr>
              <a:r>
                <a:rPr lang="en-US" sz="3600">
                  <a:solidFill>
                    <a:srgbClr val="FF6B00"/>
                  </a:solidFill>
                  <a:latin typeface="Segoe Script" pitchFamily="34" charset="0"/>
                  <a:ea typeface="Segoe Script" pitchFamily="34" charset="-122"/>
                  <a:cs typeface="Segoe Script" pitchFamily="34" charset="-120"/>
                </a:rPr>
                <a:t>for life!</a:t>
              </a:r>
              <a:endParaRPr lang="en-US" sz="3600"/>
            </a:p>
          </p:txBody>
        </p:sp>
      </p:grpSp>
      <p:sp>
        <p:nvSpPr>
          <p:cNvPr id="13" name="Text 10">
            <a:extLst>
              <a:ext uri="{FF2B5EF4-FFF2-40B4-BE49-F238E27FC236}">
                <a16:creationId xmlns:a16="http://schemas.microsoft.com/office/drawing/2014/main" id="{DB0114D3-70DB-02D4-01F6-271B129BD3B9}"/>
              </a:ext>
            </a:extLst>
          </p:cNvPr>
          <p:cNvSpPr/>
          <p:nvPr/>
        </p:nvSpPr>
        <p:spPr>
          <a:xfrm>
            <a:off x="6903720" y="6518504"/>
            <a:ext cx="2240280" cy="228600"/>
          </a:xfrm>
          <a:prstGeom prst="rect">
            <a:avLst/>
          </a:prstGeom>
          <a:noFill/>
          <a:ln/>
        </p:spPr>
        <p:txBody>
          <a:bodyPr wrap="square" lIns="0" tIns="0" rIns="0" bIns="0" rtlCol="0" anchor="ctr">
            <a:normAutofit/>
          </a:bodyPr>
          <a:lstStyle/>
          <a:p>
            <a:pPr marL="0" indent="0" algn="ctr">
              <a:buNone/>
            </a:pPr>
            <a:r>
              <a:rPr lang="en-US" sz="1500" b="1">
                <a:solidFill>
                  <a:srgbClr val="12325C"/>
                </a:solidFill>
                <a:latin typeface="Aptos" pitchFamily="34" charset="0"/>
                <a:ea typeface="Aptos" pitchFamily="34" charset="-122"/>
                <a:cs typeface="Aptos" pitchFamily="34" charset="-120"/>
              </a:rPr>
              <a:t>17 September 2026</a:t>
            </a:r>
            <a:endParaRPr lang="en-US" sz="1500"/>
          </a:p>
        </p:txBody>
      </p:sp>
      <p:pic>
        <p:nvPicPr>
          <p:cNvPr id="18" name="Picture 17">
            <a:extLst>
              <a:ext uri="{FF2B5EF4-FFF2-40B4-BE49-F238E27FC236}">
                <a16:creationId xmlns:a16="http://schemas.microsoft.com/office/drawing/2014/main" id="{30BED142-C198-978F-678B-89EE9CF20004}"/>
              </a:ext>
            </a:extLst>
          </p:cNvPr>
          <p:cNvPicPr>
            <a:picLocks noChangeAspect="1"/>
          </p:cNvPicPr>
          <p:nvPr/>
        </p:nvPicPr>
        <p:blipFill>
          <a:blip r:embed="rId4"/>
          <a:stretch>
            <a:fillRect/>
          </a:stretch>
        </p:blipFill>
        <p:spPr>
          <a:xfrm>
            <a:off x="4846322" y="50013"/>
            <a:ext cx="1006991" cy="540000"/>
          </a:xfrm>
          <a:prstGeom prst="rect">
            <a:avLst/>
          </a:prstGeom>
        </p:spPr>
      </p:pic>
      <p:pic>
        <p:nvPicPr>
          <p:cNvPr id="20" name="Picture 19">
            <a:extLst>
              <a:ext uri="{FF2B5EF4-FFF2-40B4-BE49-F238E27FC236}">
                <a16:creationId xmlns:a16="http://schemas.microsoft.com/office/drawing/2014/main" id="{EA1DB50E-1AA5-D406-28CB-974F2863673F}"/>
              </a:ext>
            </a:extLst>
          </p:cNvPr>
          <p:cNvPicPr>
            <a:picLocks noChangeAspect="1"/>
          </p:cNvPicPr>
          <p:nvPr/>
        </p:nvPicPr>
        <p:blipFill>
          <a:blip r:embed="rId5"/>
          <a:stretch>
            <a:fillRect/>
          </a:stretch>
        </p:blipFill>
        <p:spPr>
          <a:xfrm>
            <a:off x="2857105" y="85936"/>
            <a:ext cx="1308463" cy="540000"/>
          </a:xfrm>
          <a:prstGeom prst="rect">
            <a:avLst/>
          </a:prstGeom>
        </p:spPr>
      </p:pic>
    </p:spTree>
    <p:extLst>
      <p:ext uri="{BB962C8B-B14F-4D97-AF65-F5344CB8AC3E}">
        <p14:creationId xmlns:p14="http://schemas.microsoft.com/office/powerpoint/2010/main" val="1581291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E1E40-9555-1EF4-6DA1-9D662E14B46A}"/>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134812E8-CE09-E42A-56F8-4BC1A35A446C}"/>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BA883FD8-1035-5C0E-DFA6-8D24810DBC58}"/>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1D942B54-7B41-F85F-D0E5-C52FD3A7C56E}"/>
              </a:ext>
            </a:extLst>
          </p:cNvPr>
          <p:cNvSpPr>
            <a:spLocks noGrp="1"/>
          </p:cNvSpPr>
          <p:nvPr>
            <p:ph type="title"/>
          </p:nvPr>
        </p:nvSpPr>
        <p:spPr/>
        <p:txBody>
          <a:bodyPr/>
          <a:lstStyle/>
          <a:p>
            <a:r>
              <a:rPr lang="en-US" sz="3600" b="1" dirty="0"/>
              <a:t> World Patient Safety Day: wat is het?</a:t>
            </a:r>
            <a:endParaRPr lang="en-NL" dirty="0"/>
          </a:p>
        </p:txBody>
      </p:sp>
      <p:sp>
        <p:nvSpPr>
          <p:cNvPr id="5" name="Content Placeholder 4">
            <a:extLst>
              <a:ext uri="{FF2B5EF4-FFF2-40B4-BE49-F238E27FC236}">
                <a16:creationId xmlns:a16="http://schemas.microsoft.com/office/drawing/2014/main" id="{70BCA1A4-A40B-017F-58C9-176B83E2D7D8}"/>
              </a:ext>
            </a:extLst>
          </p:cNvPr>
          <p:cNvSpPr>
            <a:spLocks noGrp="1"/>
          </p:cNvSpPr>
          <p:nvPr>
            <p:ph idx="1"/>
          </p:nvPr>
        </p:nvSpPr>
        <p:spPr/>
        <p:txBody>
          <a:bodyPr/>
          <a:lstStyle/>
          <a:p>
            <a:pPr>
              <a:lnSpc>
                <a:spcPct val="125000"/>
              </a:lnSpc>
              <a:spcBef>
                <a:spcPts val="0"/>
              </a:spcBef>
              <a:defRPr/>
            </a:pPr>
            <a:r>
              <a:rPr lang="nl-NL" dirty="0">
                <a:solidFill>
                  <a:prstClr val="black"/>
                </a:solidFill>
                <a:ea typeface="Verdana"/>
              </a:rPr>
              <a:t>17 september
Wereldwijde oproep tot actie:</a:t>
            </a:r>
          </a:p>
          <a:p>
            <a:pPr lvl="1">
              <a:lnSpc>
                <a:spcPct val="125000"/>
              </a:lnSpc>
              <a:spcBef>
                <a:spcPts val="0"/>
              </a:spcBef>
              <a:defRPr/>
            </a:pPr>
            <a:r>
              <a:rPr lang="nl-NL" dirty="0">
                <a:solidFill>
                  <a:prstClr val="black"/>
                </a:solidFill>
                <a:ea typeface="Verdana"/>
              </a:rPr>
              <a:t>Verminderen van vermijdbare schade in de gezondheidszorg
Samenbrengen van  alle belanghebbenden wereldwijd </a:t>
            </a:r>
          </a:p>
          <a:p>
            <a:pPr>
              <a:lnSpc>
                <a:spcPct val="125000"/>
              </a:lnSpc>
              <a:spcBef>
                <a:spcPts val="0"/>
              </a:spcBef>
              <a:defRPr/>
            </a:pPr>
            <a:r>
              <a:rPr lang="nl-NL" dirty="0">
                <a:solidFill>
                  <a:prstClr val="black"/>
                </a:solidFill>
                <a:ea typeface="Verdana"/>
              </a:rPr>
              <a:t>Activiteiten: </a:t>
            </a:r>
          </a:p>
          <a:p>
            <a:pPr lvl="1">
              <a:lnSpc>
                <a:spcPct val="125000"/>
              </a:lnSpc>
              <a:spcBef>
                <a:spcPts val="0"/>
              </a:spcBef>
              <a:defRPr/>
            </a:pPr>
            <a:r>
              <a:rPr lang="nl-NL" dirty="0">
                <a:solidFill>
                  <a:prstClr val="black"/>
                </a:solidFill>
                <a:ea typeface="Verdana"/>
              </a:rPr>
              <a:t>Bewustwordingscampagnes, 
Beleidsdialogen, 
Technische evenementen en gemeenschapsinitiatieven
Wereldwijde verlichting in oranje van monumenten en gebouwen</a:t>
            </a:r>
            <a:endParaRPr lang="en-NL" dirty="0"/>
          </a:p>
        </p:txBody>
      </p:sp>
      <p:pic>
        <p:nvPicPr>
          <p:cNvPr id="7" name="Picture 2">
            <a:extLst>
              <a:ext uri="{FF2B5EF4-FFF2-40B4-BE49-F238E27FC236}">
                <a16:creationId xmlns:a16="http://schemas.microsoft.com/office/drawing/2014/main" id="{72F2629D-F690-8915-D091-CE4B465AEC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523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514B2-9026-F297-652D-CD7914CB95A5}"/>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4FCD40E8-956B-99A2-76AD-BB13847D189D}"/>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E060AE1D-A7CE-8ADC-D78E-B686A0CBFDAF}"/>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2E94DA10-97E1-86DE-7B61-251FEBFACADB}"/>
              </a:ext>
            </a:extLst>
          </p:cNvPr>
          <p:cNvSpPr>
            <a:spLocks noGrp="1"/>
          </p:cNvSpPr>
          <p:nvPr>
            <p:ph type="title"/>
          </p:nvPr>
        </p:nvSpPr>
        <p:spPr/>
        <p:txBody>
          <a:bodyPr>
            <a:normAutofit fontScale="90000"/>
          </a:bodyPr>
          <a:lstStyle/>
          <a:p>
            <a:r>
              <a:rPr lang="en-US" sz="3600" dirty="0"/>
              <a:t>2026 thema: </a:t>
            </a:r>
            <a:br>
              <a:rPr lang="en-US" sz="3600" dirty="0"/>
            </a:br>
            <a:r>
              <a:rPr lang="en-GB" sz="3600" b="1" dirty="0"/>
              <a:t>Veilige </a:t>
            </a:r>
            <a:r>
              <a:rPr lang="en-GB" sz="3600" b="1" dirty="0" err="1"/>
              <a:t>zorg</a:t>
            </a:r>
            <a:r>
              <a:rPr lang="en-GB" sz="3600" b="1" dirty="0"/>
              <a:t> </a:t>
            </a:r>
            <a:r>
              <a:rPr lang="en-GB" sz="3600" b="1" dirty="0" err="1"/>
              <a:t>voor</a:t>
            </a:r>
            <a:r>
              <a:rPr lang="en-GB" sz="3600" b="1" dirty="0"/>
              <a:t> </a:t>
            </a:r>
            <a:r>
              <a:rPr lang="en-GB" sz="3600" b="1" dirty="0" err="1"/>
              <a:t>niet</a:t>
            </a:r>
            <a:r>
              <a:rPr lang="en-GB" sz="3600" b="1" dirty="0"/>
              <a:t>–</a:t>
            </a:r>
            <a:r>
              <a:rPr lang="en-GB" sz="3600" b="1" dirty="0" err="1"/>
              <a:t>overdraagbare</a:t>
            </a:r>
            <a:r>
              <a:rPr lang="en-GB" sz="3600" b="1" dirty="0"/>
              <a:t> </a:t>
            </a:r>
            <a:r>
              <a:rPr lang="en-GB" sz="3600" b="1" dirty="0" err="1"/>
              <a:t>ziektes</a:t>
            </a:r>
            <a:r>
              <a:rPr lang="en-GB" sz="3600" b="1" dirty="0"/>
              <a:t> </a:t>
            </a:r>
            <a:br>
              <a:rPr lang="en-GB" sz="3600" b="1" dirty="0"/>
            </a:br>
            <a:r>
              <a:rPr lang="en-GB" sz="3600" b="1" dirty="0"/>
              <a:t>Veilige </a:t>
            </a:r>
            <a:r>
              <a:rPr lang="en-GB" sz="3600" b="1" dirty="0" err="1"/>
              <a:t>zorg</a:t>
            </a:r>
            <a:r>
              <a:rPr lang="en-GB" sz="3600" b="1" dirty="0"/>
              <a:t> </a:t>
            </a:r>
            <a:r>
              <a:rPr lang="en-GB" sz="3600" b="1" dirty="0" err="1"/>
              <a:t>voor</a:t>
            </a:r>
            <a:r>
              <a:rPr lang="en-GB" sz="3600" b="1" dirty="0"/>
              <a:t> het </a:t>
            </a:r>
            <a:r>
              <a:rPr lang="en-GB" sz="3600" b="1" dirty="0" err="1"/>
              <a:t>leven</a:t>
            </a:r>
            <a:endParaRPr lang="en-NL" dirty="0"/>
          </a:p>
        </p:txBody>
      </p:sp>
      <p:sp>
        <p:nvSpPr>
          <p:cNvPr id="5" name="Content Placeholder 4">
            <a:extLst>
              <a:ext uri="{FF2B5EF4-FFF2-40B4-BE49-F238E27FC236}">
                <a16:creationId xmlns:a16="http://schemas.microsoft.com/office/drawing/2014/main" id="{850CAFE0-218B-314F-685D-811D4BD89075}"/>
              </a:ext>
            </a:extLst>
          </p:cNvPr>
          <p:cNvSpPr>
            <a:spLocks noGrp="1"/>
          </p:cNvSpPr>
          <p:nvPr>
            <p:ph idx="1"/>
          </p:nvPr>
        </p:nvSpPr>
        <p:spPr/>
        <p:txBody>
          <a:bodyPr/>
          <a:lstStyle/>
          <a:p>
            <a:r>
              <a:rPr lang="nl-NL" b="1" dirty="0">
                <a:ea typeface="Verdana" panose="020B0604030504040204" pitchFamily="34" charset="0"/>
              </a:rPr>
              <a:t>Niet-overdraagbare ziekten: </a:t>
            </a:r>
            <a:r>
              <a:rPr lang="nl-NL" dirty="0">
                <a:ea typeface="Verdana" panose="020B0604030504040204" pitchFamily="34" charset="0"/>
              </a:rPr>
              <a:t>aandoeningen waarvoor patiënten vaak over lange tijd worden behandeld en regelmatig medicatie gebruiken</a:t>
            </a:r>
          </a:p>
          <a:p>
            <a:pPr marL="0" indent="0">
              <a:buNone/>
            </a:pPr>
            <a:endParaRPr lang="nl-NL" b="1" dirty="0">
              <a:ea typeface="Verdana" panose="020B0604030504040204" pitchFamily="34" charset="0"/>
            </a:endParaRPr>
          </a:p>
          <a:p>
            <a:r>
              <a:rPr lang="nl-NL" b="1" dirty="0">
                <a:ea typeface="Verdana" panose="020B0604030504040204" pitchFamily="34" charset="0"/>
              </a:rPr>
              <a:t>Patiënten</a:t>
            </a:r>
          </a:p>
          <a:p>
            <a:pPr lvl="1"/>
            <a:r>
              <a:rPr lang="nl-NL" dirty="0">
                <a:ea typeface="Verdana" panose="020B0604030504040204" pitchFamily="34" charset="0"/>
              </a:rPr>
              <a:t>Hebben intensief contact met zorgverleners.
Ondergaan verschillende soorten behandelingen 
Gebruiken soms combinaties van medicijnen.</a:t>
            </a:r>
            <a:endParaRPr lang="en-NL" dirty="0"/>
          </a:p>
        </p:txBody>
      </p:sp>
      <p:pic>
        <p:nvPicPr>
          <p:cNvPr id="7" name="Picture 2">
            <a:extLst>
              <a:ext uri="{FF2B5EF4-FFF2-40B4-BE49-F238E27FC236}">
                <a16:creationId xmlns:a16="http://schemas.microsoft.com/office/drawing/2014/main" id="{2EC8D2A2-3212-8D15-EF9F-EC6B29B2C9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1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1AFAC-9B84-743D-95D1-6304F63657F1}"/>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FD80383F-1E1C-A4B6-DDB4-60D3288BF10C}"/>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F672013E-D1CB-4514-618E-B2E988347569}"/>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03DB6FD6-C203-6A89-0346-ED1DF3638D2D}"/>
              </a:ext>
            </a:extLst>
          </p:cNvPr>
          <p:cNvSpPr>
            <a:spLocks noGrp="1"/>
          </p:cNvSpPr>
          <p:nvPr>
            <p:ph type="title"/>
          </p:nvPr>
        </p:nvSpPr>
        <p:spPr/>
        <p:txBody>
          <a:bodyPr/>
          <a:lstStyle/>
          <a:p>
            <a:r>
              <a:rPr lang="en-US" sz="3600" b="1" dirty="0"/>
              <a:t>World Patient Safety Day 2026</a:t>
            </a:r>
            <a:endParaRPr lang="en-NL" dirty="0"/>
          </a:p>
        </p:txBody>
      </p:sp>
      <p:sp>
        <p:nvSpPr>
          <p:cNvPr id="5" name="Content Placeholder 4">
            <a:extLst>
              <a:ext uri="{FF2B5EF4-FFF2-40B4-BE49-F238E27FC236}">
                <a16:creationId xmlns:a16="http://schemas.microsoft.com/office/drawing/2014/main" id="{B4167F9E-4636-11B9-B09A-58CEEA339A93}"/>
              </a:ext>
            </a:extLst>
          </p:cNvPr>
          <p:cNvSpPr>
            <a:spLocks noGrp="1"/>
          </p:cNvSpPr>
          <p:nvPr>
            <p:ph idx="1"/>
          </p:nvPr>
        </p:nvSpPr>
        <p:spPr/>
        <p:txBody>
          <a:bodyPr/>
          <a:lstStyle/>
          <a:p>
            <a:pPr>
              <a:lnSpc>
                <a:spcPct val="125000"/>
              </a:lnSpc>
              <a:spcBef>
                <a:spcPts val="0"/>
              </a:spcBef>
              <a:defRPr/>
            </a:pPr>
            <a:r>
              <a:rPr lang="nl-NL" dirty="0">
                <a:solidFill>
                  <a:prstClr val="black"/>
                </a:solidFill>
                <a:ea typeface="Verdana" panose="020B0604030504040204" pitchFamily="34" charset="0"/>
              </a:rPr>
              <a:t>Langdurige zorgtrajecten zijn geassocieerd met risico's voor de veiligheid van patiënten
Dit vereist extra aandacht. 
Hoogwaardige zorg vereist dat patiëntveiligheid hiervan een integraal onderdeel is.</a:t>
            </a:r>
            <a:endParaRPr lang="en-NL" dirty="0"/>
          </a:p>
        </p:txBody>
      </p:sp>
      <p:pic>
        <p:nvPicPr>
          <p:cNvPr id="7" name="Picture 2">
            <a:extLst>
              <a:ext uri="{FF2B5EF4-FFF2-40B4-BE49-F238E27FC236}">
                <a16:creationId xmlns:a16="http://schemas.microsoft.com/office/drawing/2014/main" id="{98DD53D1-0E00-5B88-BA1A-35933FC254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190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59F95-D2E5-9EAA-6EDF-C2913FB58304}"/>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1AA4A674-B105-1026-E645-238D3BA9343A}"/>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E5D6BB00-A42E-34CC-761D-C467B787009E}"/>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06844F0C-CBDC-B44B-3A3F-C94D7F4F44A6}"/>
              </a:ext>
            </a:extLst>
          </p:cNvPr>
          <p:cNvSpPr>
            <a:spLocks noGrp="1"/>
          </p:cNvSpPr>
          <p:nvPr>
            <p:ph type="title"/>
          </p:nvPr>
        </p:nvSpPr>
        <p:spPr/>
        <p:txBody>
          <a:bodyPr>
            <a:normAutofit/>
          </a:bodyPr>
          <a:lstStyle/>
          <a:p>
            <a:r>
              <a:rPr lang="en-GB" sz="3600" b="1" dirty="0" err="1"/>
              <a:t>Niet</a:t>
            </a:r>
            <a:r>
              <a:rPr lang="en-GB" sz="3600" b="1" dirty="0"/>
              <a:t>–</a:t>
            </a:r>
            <a:r>
              <a:rPr lang="en-GB" sz="3600" b="1" dirty="0" err="1"/>
              <a:t>overdraagbare</a:t>
            </a:r>
            <a:r>
              <a:rPr lang="en-GB" sz="3600" b="1" dirty="0"/>
              <a:t> </a:t>
            </a:r>
            <a:r>
              <a:rPr lang="en-GB" sz="3600" b="1" dirty="0" err="1"/>
              <a:t>ziektes</a:t>
            </a:r>
            <a:r>
              <a:rPr lang="en-GB" sz="3600" b="1" dirty="0"/>
              <a:t> – de </a:t>
            </a:r>
            <a:r>
              <a:rPr lang="en-GB" sz="3600" b="1" dirty="0" err="1"/>
              <a:t>feiten</a:t>
            </a:r>
            <a:endParaRPr lang="en-NL" sz="3600" dirty="0"/>
          </a:p>
        </p:txBody>
      </p:sp>
      <p:sp>
        <p:nvSpPr>
          <p:cNvPr id="5" name="Content Placeholder 4">
            <a:extLst>
              <a:ext uri="{FF2B5EF4-FFF2-40B4-BE49-F238E27FC236}">
                <a16:creationId xmlns:a16="http://schemas.microsoft.com/office/drawing/2014/main" id="{FAEF5A6C-2A17-8C63-CF78-BFCAC5BAB347}"/>
              </a:ext>
            </a:extLst>
          </p:cNvPr>
          <p:cNvSpPr>
            <a:spLocks noGrp="1"/>
          </p:cNvSpPr>
          <p:nvPr>
            <p:ph idx="1"/>
          </p:nvPr>
        </p:nvSpPr>
        <p:spPr/>
        <p:txBody>
          <a:bodyPr>
            <a:normAutofit/>
          </a:bodyPr>
          <a:lstStyle/>
          <a:p>
            <a:pPr marL="0" indent="0">
              <a:buNone/>
            </a:pPr>
            <a:r>
              <a:rPr lang="en-US" sz="3000" dirty="0"/>
              <a:t>2021: </a:t>
            </a:r>
          </a:p>
          <a:p>
            <a:r>
              <a:rPr lang="nl-NL" sz="2200" dirty="0"/>
              <a:t>Niet-overdraagbare ziekten (NCD's) leidden tot &gt; 43 miljoen doden. 
Dit is gelijk aan 75% van de niet-pandemiegerelateerde sterfgevallen wereldwijd.
18 miljoen mensen stierven aan een NCD vóór de leeftijd van 70 jaar; </a:t>
            </a:r>
          </a:p>
          <a:p>
            <a:pPr lvl="1"/>
            <a:r>
              <a:rPr lang="nl-NL" sz="1900" dirty="0"/>
              <a:t>82% van deze voortijdige sterfgevallen vindt plaats in lage- en middeninkomenslanden.</a:t>
            </a:r>
          </a:p>
          <a:p>
            <a:r>
              <a:rPr lang="nl-NL" sz="2200" dirty="0"/>
              <a:t>Van alle NCD sterfgevallen vindt 73% plaats in lage- en middeninkomenslanden.</a:t>
            </a:r>
            <a:endParaRPr lang="en-NL" sz="2200" dirty="0"/>
          </a:p>
        </p:txBody>
      </p:sp>
      <p:pic>
        <p:nvPicPr>
          <p:cNvPr id="7" name="Picture 2">
            <a:extLst>
              <a:ext uri="{FF2B5EF4-FFF2-40B4-BE49-F238E27FC236}">
                <a16:creationId xmlns:a16="http://schemas.microsoft.com/office/drawing/2014/main" id="{090ECE63-0A04-7E9F-9FF8-466F9BD08C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312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EC5A9-E69F-7D62-DAB1-7BB863EF6793}"/>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411B3FAC-9413-CC63-1D31-43C9FC47FBA7}"/>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E4514A5B-387B-EF00-A208-7B24F80896D9}"/>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7C4F08EA-7204-D572-30A4-2BA0AB5BD1D0}"/>
              </a:ext>
            </a:extLst>
          </p:cNvPr>
          <p:cNvSpPr>
            <a:spLocks noGrp="1"/>
          </p:cNvSpPr>
          <p:nvPr>
            <p:ph type="title"/>
          </p:nvPr>
        </p:nvSpPr>
        <p:spPr/>
        <p:txBody>
          <a:bodyPr>
            <a:normAutofit/>
          </a:bodyPr>
          <a:lstStyle/>
          <a:p>
            <a:r>
              <a:rPr lang="en-GB" sz="3600" b="1" dirty="0" err="1"/>
              <a:t>Niet</a:t>
            </a:r>
            <a:r>
              <a:rPr lang="en-GB" sz="3600" b="1" dirty="0"/>
              <a:t>–</a:t>
            </a:r>
            <a:r>
              <a:rPr lang="en-GB" sz="3600" b="1" dirty="0" err="1"/>
              <a:t>overdraagbare</a:t>
            </a:r>
            <a:r>
              <a:rPr lang="en-GB" sz="3600" b="1" dirty="0"/>
              <a:t> </a:t>
            </a:r>
            <a:r>
              <a:rPr lang="en-GB" sz="3600" b="1" dirty="0" err="1"/>
              <a:t>ziektes</a:t>
            </a:r>
            <a:r>
              <a:rPr lang="en-GB" sz="3600" b="1" dirty="0"/>
              <a:t> – de </a:t>
            </a:r>
            <a:r>
              <a:rPr lang="en-GB" sz="3600" b="1" dirty="0" err="1"/>
              <a:t>feiten</a:t>
            </a:r>
            <a:endParaRPr lang="en-NL" sz="3600" dirty="0"/>
          </a:p>
        </p:txBody>
      </p:sp>
      <p:sp>
        <p:nvSpPr>
          <p:cNvPr id="5" name="Content Placeholder 4">
            <a:extLst>
              <a:ext uri="{FF2B5EF4-FFF2-40B4-BE49-F238E27FC236}">
                <a16:creationId xmlns:a16="http://schemas.microsoft.com/office/drawing/2014/main" id="{A9FBE4F5-8AC8-5766-9836-5A73793BF95F}"/>
              </a:ext>
            </a:extLst>
          </p:cNvPr>
          <p:cNvSpPr>
            <a:spLocks noGrp="1"/>
          </p:cNvSpPr>
          <p:nvPr>
            <p:ph idx="1"/>
          </p:nvPr>
        </p:nvSpPr>
        <p:spPr>
          <a:xfrm>
            <a:off x="520065" y="1558206"/>
            <a:ext cx="8103870" cy="4351338"/>
          </a:xfrm>
        </p:spPr>
        <p:txBody>
          <a:bodyPr>
            <a:normAutofit/>
          </a:bodyPr>
          <a:lstStyle/>
          <a:p>
            <a:r>
              <a:rPr lang="nl-NL" sz="2400" dirty="0"/>
              <a:t>Vier groepen van ziekten zijn verantwoordelijk voor 80% van alle vroegtijdige NCD-sterfgevallen.</a:t>
            </a:r>
          </a:p>
          <a:p>
            <a:pPr lvl="1"/>
            <a:r>
              <a:rPr lang="nl-NL" sz="1700" dirty="0"/>
              <a:t>Hart- en vaatziekten: &gt; 19 miljoen
Kanker: &gt; 10 miljoen
Chronische luchtwegaandoeningen: &gt; 4 miljoen
Diabetes: &gt; 2 miljoen (inclusief sterfgevallen door nierziektes veroorzaakt door diabetes)</a:t>
            </a:r>
            <a:endParaRPr lang="en-NL" dirty="0"/>
          </a:p>
          <a:p>
            <a:r>
              <a:rPr lang="nl-NL" sz="2400" dirty="0"/>
              <a:t>Tabaksgebruik, lichamelijke inactiviteit, overmatig alcoholgebruik, ongezonde voeding en luchtvervuiling verhogen allemaal het risico om te overlijden aan een NCD.
Opsporing, screening en behandeling van NCD's, evenals palliatieve zorg, zijn belangrijke onderdelen van de respons op NCD's.</a:t>
            </a:r>
            <a:endParaRPr lang="en-NL" dirty="0"/>
          </a:p>
        </p:txBody>
      </p:sp>
      <p:pic>
        <p:nvPicPr>
          <p:cNvPr id="7" name="Picture 2">
            <a:extLst>
              <a:ext uri="{FF2B5EF4-FFF2-40B4-BE49-F238E27FC236}">
                <a16:creationId xmlns:a16="http://schemas.microsoft.com/office/drawing/2014/main" id="{A1BA5B6A-781E-B146-5F7C-24DAF35B01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71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632E0-65DD-AF86-A3D0-6F3E25C46149}"/>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FD5BF1A7-79F1-E7FF-6626-9B80F22ACC51}"/>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1A7D264B-5F32-BB5F-D432-A63FC2064D03}"/>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6FB7E279-6E0B-727D-3F40-61896554D437}"/>
              </a:ext>
            </a:extLst>
          </p:cNvPr>
          <p:cNvSpPr>
            <a:spLocks noGrp="1"/>
          </p:cNvSpPr>
          <p:nvPr>
            <p:ph type="title"/>
          </p:nvPr>
        </p:nvSpPr>
        <p:spPr/>
        <p:txBody>
          <a:bodyPr>
            <a:normAutofit/>
          </a:bodyPr>
          <a:lstStyle/>
          <a:p>
            <a:r>
              <a:rPr lang="en-US" sz="3600" b="1" dirty="0"/>
              <a:t>Rol van </a:t>
            </a:r>
            <a:r>
              <a:rPr lang="en-US" sz="3600" b="1" dirty="0" err="1"/>
              <a:t>Farmacovigilantie</a:t>
            </a:r>
            <a:r>
              <a:rPr lang="en-US" sz="3600" b="1" dirty="0"/>
              <a:t> (PV)</a:t>
            </a:r>
            <a:endParaRPr lang="en-NL" sz="3600" dirty="0"/>
          </a:p>
        </p:txBody>
      </p:sp>
      <p:sp>
        <p:nvSpPr>
          <p:cNvPr id="5" name="Content Placeholder 4">
            <a:extLst>
              <a:ext uri="{FF2B5EF4-FFF2-40B4-BE49-F238E27FC236}">
                <a16:creationId xmlns:a16="http://schemas.microsoft.com/office/drawing/2014/main" id="{38F4921E-B800-32D0-F0E8-7CFD8527E58F}"/>
              </a:ext>
            </a:extLst>
          </p:cNvPr>
          <p:cNvSpPr>
            <a:spLocks noGrp="1"/>
          </p:cNvSpPr>
          <p:nvPr>
            <p:ph idx="1"/>
          </p:nvPr>
        </p:nvSpPr>
        <p:spPr/>
        <p:txBody>
          <a:bodyPr/>
          <a:lstStyle/>
          <a:p>
            <a:r>
              <a:rPr lang="en-US" sz="2700" dirty="0"/>
              <a:t>In </a:t>
            </a:r>
            <a:r>
              <a:rPr lang="en-US" sz="2700" dirty="0" err="1"/>
              <a:t>lange</a:t>
            </a:r>
            <a:r>
              <a:rPr lang="en-US" sz="2700" dirty="0"/>
              <a:t> </a:t>
            </a:r>
            <a:r>
              <a:rPr lang="en-US" sz="2700" dirty="0" err="1"/>
              <a:t>termijn</a:t>
            </a:r>
            <a:r>
              <a:rPr lang="en-US" sz="2700" dirty="0"/>
              <a:t> </a:t>
            </a:r>
            <a:r>
              <a:rPr lang="en-US" sz="2700" dirty="0" err="1"/>
              <a:t>zorgtrajecten</a:t>
            </a:r>
            <a:r>
              <a:rPr lang="en-US" sz="2700" dirty="0"/>
              <a:t>:</a:t>
            </a:r>
          </a:p>
          <a:p>
            <a:pPr lvl="1"/>
            <a:r>
              <a:rPr lang="en-US" sz="2400" dirty="0" err="1"/>
              <a:t>Chronisch</a:t>
            </a:r>
            <a:r>
              <a:rPr lang="en-US" sz="2400" dirty="0"/>
              <a:t> </a:t>
            </a:r>
            <a:r>
              <a:rPr lang="en-US" sz="2400" dirty="0" err="1"/>
              <a:t>medicatiegebruik</a:t>
            </a:r>
            <a:r>
              <a:rPr lang="en-US" sz="2400" dirty="0"/>
              <a:t>
</a:t>
            </a:r>
            <a:r>
              <a:rPr lang="en-US" sz="2400" dirty="0" err="1"/>
              <a:t>Complexe</a:t>
            </a:r>
            <a:r>
              <a:rPr lang="en-US" sz="2400" dirty="0"/>
              <a:t> </a:t>
            </a:r>
            <a:r>
              <a:rPr lang="en-US" sz="2400" dirty="0" err="1"/>
              <a:t>behandelingen</a:t>
            </a:r>
            <a:endParaRPr lang="en-US" sz="2400" dirty="0"/>
          </a:p>
          <a:p>
            <a:pPr lvl="1"/>
            <a:endParaRPr lang="en-US" sz="2400" dirty="0"/>
          </a:p>
          <a:p>
            <a:r>
              <a:rPr lang="en-US" sz="2700" dirty="0"/>
              <a:t>Vaak </a:t>
            </a:r>
            <a:r>
              <a:rPr lang="en-US" sz="2700" dirty="0" err="1"/>
              <a:t>comorbide</a:t>
            </a:r>
            <a:r>
              <a:rPr lang="en-US" sz="2700" dirty="0"/>
              <a:t> </a:t>
            </a:r>
            <a:r>
              <a:rPr lang="en-US" sz="2700" dirty="0" err="1"/>
              <a:t>aandoeningen</a:t>
            </a:r>
            <a:endParaRPr lang="en-US" sz="2700" dirty="0"/>
          </a:p>
          <a:p>
            <a:r>
              <a:rPr lang="nl-NL" sz="2700" dirty="0"/>
              <a:t>In veel gevallen levenslange behandeling of voor langere periodes</a:t>
            </a:r>
            <a:endParaRPr lang="en-NL" sz="2700" dirty="0"/>
          </a:p>
        </p:txBody>
      </p:sp>
      <p:pic>
        <p:nvPicPr>
          <p:cNvPr id="7" name="Picture 2">
            <a:extLst>
              <a:ext uri="{FF2B5EF4-FFF2-40B4-BE49-F238E27FC236}">
                <a16:creationId xmlns:a16="http://schemas.microsoft.com/office/drawing/2014/main" id="{870AFB5E-AA11-EC8E-81AD-D0E628D1EF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765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A7BEE-3613-B424-7F87-C665CD08AD17}"/>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BD219C77-2A1D-9E41-7645-42A4BCCBA206}"/>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7CDF4654-28DA-74A8-2220-A9C90982239A}"/>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09FF11F5-81D0-F913-29F8-976ED96109B1}"/>
              </a:ext>
            </a:extLst>
          </p:cNvPr>
          <p:cNvSpPr>
            <a:spLocks noGrp="1"/>
          </p:cNvSpPr>
          <p:nvPr>
            <p:ph type="title"/>
          </p:nvPr>
        </p:nvSpPr>
        <p:spPr/>
        <p:txBody>
          <a:bodyPr/>
          <a:lstStyle/>
          <a:p>
            <a:r>
              <a:rPr lang="en-US" sz="3600" b="1" dirty="0"/>
              <a:t>Rol van </a:t>
            </a:r>
            <a:r>
              <a:rPr lang="en-US" sz="3600" b="1" dirty="0" err="1"/>
              <a:t>Farmacovigilantie</a:t>
            </a:r>
            <a:r>
              <a:rPr lang="en-US" sz="3600" b="1" dirty="0"/>
              <a:t> (PV)</a:t>
            </a:r>
            <a:endParaRPr lang="en-NL" dirty="0"/>
          </a:p>
        </p:txBody>
      </p:sp>
      <p:sp>
        <p:nvSpPr>
          <p:cNvPr id="5" name="Content Placeholder 4">
            <a:extLst>
              <a:ext uri="{FF2B5EF4-FFF2-40B4-BE49-F238E27FC236}">
                <a16:creationId xmlns:a16="http://schemas.microsoft.com/office/drawing/2014/main" id="{B1A0BE63-4D21-6E74-B62B-830F000CFC0E}"/>
              </a:ext>
            </a:extLst>
          </p:cNvPr>
          <p:cNvSpPr>
            <a:spLocks noGrp="1"/>
          </p:cNvSpPr>
          <p:nvPr>
            <p:ph idx="1"/>
          </p:nvPr>
        </p:nvSpPr>
        <p:spPr/>
        <p:txBody>
          <a:bodyPr>
            <a:normAutofit lnSpcReduction="10000"/>
          </a:bodyPr>
          <a:lstStyle/>
          <a:p>
            <a:pPr>
              <a:lnSpc>
                <a:spcPct val="100000"/>
              </a:lnSpc>
            </a:pPr>
            <a:r>
              <a:rPr lang="nl-NL" b="1" dirty="0"/>
              <a:t>Cardiovasculair / Metabool</a:t>
            </a:r>
          </a:p>
          <a:p>
            <a:pPr lvl="1">
              <a:lnSpc>
                <a:spcPct val="100000"/>
              </a:lnSpc>
            </a:pPr>
            <a:r>
              <a:rPr lang="nl-NL" dirty="0"/>
              <a:t>Meerdere medicijnen en behandelingsveranderingen in de loop van de tijd</a:t>
            </a:r>
            <a:endParaRPr lang="nl-NL" b="1" dirty="0"/>
          </a:p>
          <a:p>
            <a:pPr>
              <a:lnSpc>
                <a:spcPct val="100000"/>
              </a:lnSpc>
            </a:pPr>
            <a:r>
              <a:rPr lang="nl-NL" b="1" dirty="0"/>
              <a:t>Oncologie &amp; Hematologie</a:t>
            </a:r>
          </a:p>
          <a:p>
            <a:pPr lvl="1">
              <a:lnSpc>
                <a:spcPct val="100000"/>
              </a:lnSpc>
            </a:pPr>
            <a:r>
              <a:rPr lang="nl-NL" sz="1500" dirty="0"/>
              <a:t>Intensieve, complexe en vaak aangepaste behandeling</a:t>
            </a:r>
            <a:endParaRPr lang="nl-NL" sz="1500" b="1" dirty="0"/>
          </a:p>
          <a:p>
            <a:pPr>
              <a:lnSpc>
                <a:spcPct val="100000"/>
              </a:lnSpc>
            </a:pPr>
            <a:r>
              <a:rPr lang="nl-NL" b="1" dirty="0"/>
              <a:t>Zeldzame of neurologische aandoeningen</a:t>
            </a:r>
          </a:p>
          <a:p>
            <a:pPr lvl="1">
              <a:lnSpc>
                <a:spcPct val="100000"/>
              </a:lnSpc>
            </a:pPr>
            <a:r>
              <a:rPr lang="nl-NL" sz="1500" dirty="0"/>
              <a:t>Vaak beperkte kennis over ervaringen met specifieke behandelingen</a:t>
            </a:r>
            <a:endParaRPr lang="nl-NL" sz="1500" b="1" dirty="0"/>
          </a:p>
          <a:p>
            <a:pPr>
              <a:lnSpc>
                <a:spcPct val="100000"/>
              </a:lnSpc>
            </a:pPr>
            <a:r>
              <a:rPr lang="nl-NL" b="1" dirty="0"/>
              <a:t>Endocrinologie &amp; Reumatologie
Ademhalings- en ontstekingsziekten
Psychiatrie</a:t>
            </a:r>
          </a:p>
          <a:p>
            <a:pPr lvl="1">
              <a:lnSpc>
                <a:spcPct val="100000"/>
              </a:lnSpc>
            </a:pPr>
            <a:r>
              <a:rPr lang="nl-NL" sz="1500" dirty="0"/>
              <a:t>Behandeling op maat nodig</a:t>
            </a:r>
          </a:p>
          <a:p>
            <a:pPr>
              <a:lnSpc>
                <a:spcPct val="100000"/>
              </a:lnSpc>
            </a:pPr>
            <a:r>
              <a:rPr lang="nl-NL" b="1" dirty="0"/>
              <a:t>Dermatologie</a:t>
            </a:r>
          </a:p>
          <a:p>
            <a:pPr lvl="1">
              <a:lnSpc>
                <a:spcPct val="100000"/>
              </a:lnSpc>
            </a:pPr>
            <a:r>
              <a:rPr lang="nl-NL" sz="1500" dirty="0"/>
              <a:t>Medicatiegebruik voor langere tijd</a:t>
            </a:r>
            <a:endParaRPr lang="en-NL" sz="1500" dirty="0"/>
          </a:p>
        </p:txBody>
      </p:sp>
      <p:pic>
        <p:nvPicPr>
          <p:cNvPr id="7" name="Picture 2">
            <a:extLst>
              <a:ext uri="{FF2B5EF4-FFF2-40B4-BE49-F238E27FC236}">
                <a16:creationId xmlns:a16="http://schemas.microsoft.com/office/drawing/2014/main" id="{9D6577BD-B8E9-7B66-1E6F-BB3A97069B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028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EF9C6-5830-B8AE-2739-75E9B532AB51}"/>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5B8EC6D4-0222-3380-0362-768AEB2A70BE}"/>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A0B752E6-7626-4BC0-815B-27E413B0449D}"/>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35498449-8AA1-CFE3-D99D-EDBA7623EE39}"/>
              </a:ext>
            </a:extLst>
          </p:cNvPr>
          <p:cNvSpPr>
            <a:spLocks noGrp="1"/>
          </p:cNvSpPr>
          <p:nvPr>
            <p:ph type="title"/>
          </p:nvPr>
        </p:nvSpPr>
        <p:spPr/>
        <p:txBody>
          <a:bodyPr/>
          <a:lstStyle/>
          <a:p>
            <a:r>
              <a:rPr lang="en-US" sz="3600" b="1" dirty="0"/>
              <a:t>Rol van </a:t>
            </a:r>
            <a:r>
              <a:rPr lang="en-US" sz="3600" b="1" dirty="0" err="1"/>
              <a:t>Farmacovigilantie</a:t>
            </a:r>
            <a:r>
              <a:rPr lang="en-US" sz="3600" b="1" dirty="0"/>
              <a:t> (PV)</a:t>
            </a:r>
            <a:endParaRPr lang="en-NL" dirty="0"/>
          </a:p>
        </p:txBody>
      </p:sp>
      <p:sp>
        <p:nvSpPr>
          <p:cNvPr id="5" name="Content Placeholder 4">
            <a:extLst>
              <a:ext uri="{FF2B5EF4-FFF2-40B4-BE49-F238E27FC236}">
                <a16:creationId xmlns:a16="http://schemas.microsoft.com/office/drawing/2014/main" id="{D4F2E2DF-5EE3-8D04-0A47-0897496C857D}"/>
              </a:ext>
            </a:extLst>
          </p:cNvPr>
          <p:cNvSpPr>
            <a:spLocks noGrp="1"/>
          </p:cNvSpPr>
          <p:nvPr>
            <p:ph idx="1"/>
          </p:nvPr>
        </p:nvSpPr>
        <p:spPr/>
        <p:txBody>
          <a:bodyPr>
            <a:normAutofit/>
          </a:bodyPr>
          <a:lstStyle/>
          <a:p>
            <a:r>
              <a:rPr lang="nl-NL" sz="2400" dirty="0"/>
              <a:t>In alle genoemde voorbeelden zijn risico's aanwezig</a:t>
            </a:r>
          </a:p>
          <a:p>
            <a:pPr lvl="1"/>
            <a:r>
              <a:rPr lang="en-US" sz="2100" dirty="0"/>
              <a:t>Het is </a:t>
            </a:r>
            <a:r>
              <a:rPr lang="en-US" sz="2100" dirty="0" err="1"/>
              <a:t>belangijk</a:t>
            </a:r>
            <a:r>
              <a:rPr lang="en-US" sz="2100" dirty="0"/>
              <a:t> om </a:t>
            </a:r>
            <a:r>
              <a:rPr lang="en-US" sz="2100" dirty="0" err="1"/>
              <a:t>risico’s</a:t>
            </a:r>
            <a:r>
              <a:rPr lang="en-US" sz="2100" dirty="0"/>
              <a:t> </a:t>
            </a:r>
            <a:r>
              <a:rPr lang="en-US" sz="2100" dirty="0" err="1"/>
              <a:t>te</a:t>
            </a:r>
            <a:r>
              <a:rPr lang="en-US" sz="2100" dirty="0"/>
              <a:t> </a:t>
            </a:r>
            <a:r>
              <a:rPr lang="en-US" sz="2100" dirty="0" err="1"/>
              <a:t>identificeren</a:t>
            </a:r>
            <a:r>
              <a:rPr lang="en-US" sz="2100" dirty="0"/>
              <a:t> </a:t>
            </a:r>
            <a:r>
              <a:rPr lang="en-US" sz="2100" dirty="0" err="1"/>
              <a:t>en</a:t>
            </a:r>
            <a:r>
              <a:rPr lang="en-US" sz="2100" dirty="0"/>
              <a:t> </a:t>
            </a:r>
            <a:r>
              <a:rPr lang="en-US" sz="2100" dirty="0" err="1"/>
              <a:t>deze</a:t>
            </a:r>
            <a:r>
              <a:rPr lang="en-US" sz="2100" dirty="0"/>
              <a:t> </a:t>
            </a:r>
            <a:r>
              <a:rPr lang="en-US" sz="2100" dirty="0" err="1"/>
              <a:t>te</a:t>
            </a:r>
            <a:r>
              <a:rPr lang="en-US" sz="2100" dirty="0"/>
              <a:t> </a:t>
            </a:r>
            <a:r>
              <a:rPr lang="en-US" sz="2100" dirty="0" err="1"/>
              <a:t>rapporteren</a:t>
            </a:r>
            <a:r>
              <a:rPr lang="en-US" sz="2100" dirty="0"/>
              <a:t>. </a:t>
            </a:r>
          </a:p>
          <a:p>
            <a:pPr lvl="1"/>
            <a:r>
              <a:rPr lang="nl-NL" sz="2100" dirty="0"/>
              <a:t>Tijdig melden van bijwerkingen, medicatiefouten,  etc. aan PV  leidt tot</a:t>
            </a:r>
          </a:p>
          <a:p>
            <a:pPr lvl="2"/>
            <a:r>
              <a:rPr lang="nl-NL" sz="1600" dirty="0"/>
              <a:t>Identificatie van mogelijke signalen 
Aanpassen van SMPC en PIL 
Verbetering van educatief materiaal in geval van extra risicominimalisatie maatregelen</a:t>
            </a:r>
          </a:p>
          <a:p>
            <a:r>
              <a:rPr lang="nl-NL" sz="2400" dirty="0"/>
              <a:t>Dit draagt bij aan het veilige gebruik van medicijnen</a:t>
            </a:r>
          </a:p>
          <a:p>
            <a:r>
              <a:rPr lang="nl-NL" sz="2400" dirty="0"/>
              <a:t>Niet alleen vandaag, maar gedurende het hele behandelproces</a:t>
            </a:r>
            <a:endParaRPr lang="en-NL" sz="2400" dirty="0"/>
          </a:p>
        </p:txBody>
      </p:sp>
      <p:pic>
        <p:nvPicPr>
          <p:cNvPr id="7" name="Picture 2">
            <a:extLst>
              <a:ext uri="{FF2B5EF4-FFF2-40B4-BE49-F238E27FC236}">
                <a16:creationId xmlns:a16="http://schemas.microsoft.com/office/drawing/2014/main" id="{66B8D032-4510-F7EE-FB17-330D6BDDDA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243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336dfd5-0395-42b6-9a12-084a96563c20">
      <Terms xmlns="http://schemas.microsoft.com/office/infopath/2007/PartnerControls"/>
    </lcf76f155ced4ddcb4097134ff3c332f>
    <TaxCatchAll xmlns="bf991c3b-2e9f-4e05-9d8d-46939abfb47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7E94E81688808459E4345AE2DA5DD33" ma:contentTypeVersion="10" ma:contentTypeDescription="Een nieuw document maken." ma:contentTypeScope="" ma:versionID="ab70c00bc8f4715d4d0aa172b1f0ddd1">
  <xsd:schema xmlns:xsd="http://www.w3.org/2001/XMLSchema" xmlns:xs="http://www.w3.org/2001/XMLSchema" xmlns:p="http://schemas.microsoft.com/office/2006/metadata/properties" xmlns:ns2="1336dfd5-0395-42b6-9a12-084a96563c20" xmlns:ns3="bf991c3b-2e9f-4e05-9d8d-46939abfb47b" targetNamespace="http://schemas.microsoft.com/office/2006/metadata/properties" ma:root="true" ma:fieldsID="386bb35064ca3523de975af52a21db55" ns2:_="" ns3:_="">
    <xsd:import namespace="1336dfd5-0395-42b6-9a12-084a96563c20"/>
    <xsd:import namespace="bf991c3b-2e9f-4e05-9d8d-46939abfb4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36dfd5-0395-42b6-9a12-084a96563c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755b855a-6f42-4327-ba8e-ecc977ae819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991c3b-2e9f-4e05-9d8d-46939abfb4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a96e5b3-c8a5-4efd-bf37-c635a011b844}" ma:internalName="TaxCatchAll" ma:showField="CatchAllData" ma:web="bf991c3b-2e9f-4e05-9d8d-46939abfb4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DC05D8-94AB-400E-8C55-B8CAD9F329C4}">
  <ds:schemaRefs>
    <ds:schemaRef ds:uri="http://schemas.microsoft.com/sharepoint/v3/contenttype/forms"/>
  </ds:schemaRefs>
</ds:datastoreItem>
</file>

<file path=customXml/itemProps2.xml><?xml version="1.0" encoding="utf-8"?>
<ds:datastoreItem xmlns:ds="http://schemas.openxmlformats.org/officeDocument/2006/customXml" ds:itemID="{E1B2C9D8-D29C-4321-9FD5-5F8514DF7D11}">
  <ds:schemaRefs>
    <ds:schemaRef ds:uri="http://purl.org/dc/dcmitype/"/>
    <ds:schemaRef ds:uri="http://schemas.openxmlformats.org/package/2006/metadata/core-properties"/>
    <ds:schemaRef ds:uri="http://schemas.microsoft.com/office/2006/documentManagement/types"/>
    <ds:schemaRef ds:uri="http://schemas.microsoft.com/office/2006/metadata/properties"/>
    <ds:schemaRef ds:uri="bf991c3b-2e9f-4e05-9d8d-46939abfb47b"/>
    <ds:schemaRef ds:uri="http://purl.org/dc/terms/"/>
    <ds:schemaRef ds:uri="http://schemas.microsoft.com/office/infopath/2007/PartnerControls"/>
    <ds:schemaRef ds:uri="1336dfd5-0395-42b6-9a12-084a96563c20"/>
    <ds:schemaRef ds:uri="http://www.w3.org/XML/1998/namespace"/>
    <ds:schemaRef ds:uri="http://purl.org/dc/elements/1.1/"/>
  </ds:schemaRefs>
</ds:datastoreItem>
</file>

<file path=customXml/itemProps3.xml><?xml version="1.0" encoding="utf-8"?>
<ds:datastoreItem xmlns:ds="http://schemas.openxmlformats.org/officeDocument/2006/customXml" ds:itemID="{9CA82EB0-72FE-4F4F-99BA-A823BB24AC36}"/>
</file>

<file path=docMetadata/LabelInfo.xml><?xml version="1.0" encoding="utf-8"?>
<clbl:labelList xmlns:clbl="http://schemas.microsoft.com/office/2020/mipLabelMetadata">
  <clbl:label id="{3c9bec58-8084-492e-8360-0e1cfe36408c}" enabled="1" method="Standard" siteId="{f35a6974-607f-47d4-82d7-ff31d7dc53a5}" contentBits="0" removed="0"/>
  <clbl:label id="{d9088468-0951-4aef-9cc3-0a346e475ddc}" enabled="1" method="Privileged" siteId="{aca3c8d6-aa71-4e1a-a10e-03572fc58c0b}" contentBits="0" removed="0"/>
</clbl:labelList>
</file>

<file path=docProps/app.xml><?xml version="1.0" encoding="utf-8"?>
<Properties xmlns="http://schemas.openxmlformats.org/officeDocument/2006/extended-properties" xmlns:vt="http://schemas.openxmlformats.org/officeDocument/2006/docPropsVTypes">
  <TotalTime>1051</TotalTime>
  <Words>1506</Words>
  <Application>Microsoft Macintosh PowerPoint</Application>
  <PresentationFormat>On-screen Show (4:3)</PresentationFormat>
  <Paragraphs>98</Paragraphs>
  <Slides>11</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Aptos</vt:lpstr>
      <vt:lpstr>Aptos Display</vt:lpstr>
      <vt:lpstr>Arial</vt:lpstr>
      <vt:lpstr>Calibri</vt:lpstr>
      <vt:lpstr>Georgia</vt:lpstr>
      <vt:lpstr>Segoe Script</vt:lpstr>
      <vt:lpstr>Verdana</vt:lpstr>
      <vt:lpstr>Office Theme</vt:lpstr>
      <vt:lpstr>1_Office Theme</vt:lpstr>
      <vt:lpstr>PowerPoint Presentation</vt:lpstr>
      <vt:lpstr> World Patient Safety Day: wat is het?</vt:lpstr>
      <vt:lpstr>2026 thema:  Veilige zorg voor niet–overdraagbare ziektes  Veilige zorg voor het leven</vt:lpstr>
      <vt:lpstr>World Patient Safety Day 2026</vt:lpstr>
      <vt:lpstr>Niet–overdraagbare ziektes – de feiten</vt:lpstr>
      <vt:lpstr>Niet–overdraagbare ziektes – de feiten</vt:lpstr>
      <vt:lpstr>Rol van Farmacovigilantie (PV)</vt:lpstr>
      <vt:lpstr>Rol van Farmacovigilantie (PV)</vt:lpstr>
      <vt:lpstr>Rol van Farmacovigilantie (PV)</vt:lpstr>
      <vt:lpstr>World Patient Safety Day 2026</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WPSD 2026 4x3 landscape campaign slide</dc:title>
  <dc:subject>World Patient Safety Day 2026 slide</dc:subject>
  <dc:creator>Microsoft Copilot</dc:creator>
  <cp:lastModifiedBy>Suzanne Nijenhuis</cp:lastModifiedBy>
  <cp:revision>11</cp:revision>
  <dcterms:created xsi:type="dcterms:W3CDTF">2026-06-30T10:35:53Z</dcterms:created>
  <dcterms:modified xsi:type="dcterms:W3CDTF">2026-08-04T09:12:03Z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0x010100E7E94E81688808459E4345AE2DA5DD33</vt:lpwstr>
  </property>
  <property fmtid="{D5CDD505-2E9C-101B-9397-08002B2CF9AE}" pid="3" name="MediaServiceImageTags">
    <vt:lpwstr/>
  </property>
</Properties>
</file>